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Proxima Nova"/>
      <p:regular r:id="rId64"/>
      <p:bold r:id="rId65"/>
      <p:italic r:id="rId66"/>
      <p:boldItalic r:id="rId67"/>
    </p:embeddedFont>
    <p:embeddedFont>
      <p:font typeface="Robot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Abhijit Chakraborty"/>
  <p:cmAuthor clrIdx="1" id="1" initials="" lastIdx="10"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19CF70-E3D2-458C-A1AD-AAC3D800E138}">
  <a:tblStyle styleId="{8019CF70-E3D2-458C-A1AD-AAC3D800E138}"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B82FAE1-4BA5-4241-A893-129C9053D85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roximaNova-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ProximaNova-italic.fntdata"/><Relationship Id="rId21" Type="http://schemas.openxmlformats.org/officeDocument/2006/relationships/slide" Target="slides/slide14.xml"/><Relationship Id="rId65" Type="http://schemas.openxmlformats.org/officeDocument/2006/relationships/font" Target="fonts/ProximaNova-bold.fntdata"/><Relationship Id="rId24" Type="http://schemas.openxmlformats.org/officeDocument/2006/relationships/slide" Target="slides/slide17.xml"/><Relationship Id="rId68" Type="http://schemas.openxmlformats.org/officeDocument/2006/relationships/font" Target="fonts/Roboto-regular.fntdata"/><Relationship Id="rId23" Type="http://schemas.openxmlformats.org/officeDocument/2006/relationships/slide" Target="slides/slide16.xml"/><Relationship Id="rId67" Type="http://schemas.openxmlformats.org/officeDocument/2006/relationships/font" Target="fonts/ProximaNova-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02T08:18:32.915">
    <p:pos x="599" y="670"/>
    <p:text>Are computers necessarily used to solve real-life problems? Please check if this phrase can be revised as 'perform some task'.</p:text>
  </p:cm>
  <p:cm authorId="1" idx="1" dt="2020-11-02T08:18:32.915">
    <p:pos x="599" y="670"/>
    <p:text>Modified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1-02T08:19:06.629">
    <p:pos x="243" y="670"/>
    <p:text>Please check if 'plain text files ending with the .java extension' can be revised as 'plain text files with the .java extension'.</p:text>
  </p:cm>
  <p:cm authorId="1" idx="2" dt="2020-11-02T08:19:06.629">
    <p:pos x="243" y="670"/>
    <p:text>Modified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1-02T09:08:05.602">
    <p:pos x="243" y="684"/>
    <p:text>Please check if 'a field named grade exists of type char' can be revised as 'a field named grade of type char exists'.</p:text>
  </p:cm>
  <p:cm authorId="1" idx="3" dt="2020-11-02T09:08:05.602">
    <p:pos x="243" y="684"/>
    <p:text>Modified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1-02T09:08:53.894">
    <p:pos x="40" y="684"/>
    <p:text>Please check if the first point can revised as 'Data types tell the Java program about the type of value that will be stored in a variable'.</p:text>
  </p:cm>
  <p:cm authorId="1" idx="4" dt="2020-11-02T09:08:53.894">
    <p:pos x="40" y="684"/>
    <p:text>Modified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1-02T10:07:58.267">
    <p:pos x="243" y="79"/>
    <p:text>Please write the third column head 'Digits After Decimal Point'.</p:text>
  </p:cm>
  <p:cm authorId="1" idx="5" dt="2020-11-02T10:07:58.267">
    <p:pos x="243" y="79"/>
    <p:text>Done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1-02T10:10:39.617">
    <p:pos x="61" y="423"/>
    <p:text>Please write 'fields' in parentheses in the second column head as 'Fields'.</p:text>
  </p:cm>
  <p:cm authorId="1" idx="6" dt="2020-11-02T10:10:39.617">
    <p:pos x="61" y="423"/>
    <p:text>Done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11-02T09:50:20.010">
    <p:pos x="93" y="465"/>
    <p:text>Although you have written the phrase 'the following statement' here, the statement itself appears to be missing. Please check and add the statement.</p:text>
  </p:cm>
  <p:cm authorId="1" idx="7" dt="2020-11-02T09:50:20.010">
    <p:pos x="93" y="465"/>
    <p:text>Modified</p:text>
  </p:cm>
  <p:cm authorId="0" idx="8" dt="2020-11-02T09:49:35.538">
    <p:pos x="93" y="565"/>
    <p:text>Please check if 'the various next methods' can be revised as 'the various methods that appear next'.</p:text>
  </p:cm>
  <p:cm authorId="1" idx="8" dt="2020-11-02T09:49:35.538">
    <p:pos x="93" y="565"/>
    <p:text>Modfied</p:text>
  </p:cm>
  <p:cm authorId="0" idx="9" dt="2020-11-02T09:49:04.734">
    <p:pos x="93" y="665"/>
    <p:text>Please mention where they saw/learnt about this.</p:text>
  </p:cm>
  <p:cm authorId="1" idx="9" dt="2020-11-02T09:49:04.734">
    <p:pos x="93" y="665"/>
    <p:text>Added</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0-11-02T09:09:45.866">
    <p:pos x="243" y="79"/>
    <p:text>Please check and change the title to 'Hands-On Exercise – 3.</p:text>
  </p:cm>
  <p:cm authorId="1" idx="10" dt="2020-11-02T09:09:45.866">
    <p:pos x="243" y="79"/>
    <p:text>Modified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a4c8e90b4e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a4c8e90b4e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a4c8e90b4e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a5fd184b9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a5fd184b9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ga5fd184b9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9e90c997f6_0_7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g9e90c997f6_0_7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9e90c997f6_0_7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g9e90c997f6_0_7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a5fd184b97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ga5fd184b97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5fd184b97_0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ga5fd184b97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752d81748d_1_6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9" name="Google Shape;799;g752d81748d_1_6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a38dee3437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8" name="Google Shape;808;ga38dee3437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a4c8e90b4e_0_8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ga4c8e90b4e_0_8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a4c8e90b4e_0_8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ga4c8e90b4e_0_8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752d81748d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20" name="Google Shape;620;g752d81748d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a38dee3437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9" name="Google Shape;849;ga38dee343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a4c8e90b4e_0_8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7" name="Google Shape;857;ga4c8e90b4e_0_8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a4c8e90b4e_0_9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5" name="Google Shape;865;ga4c8e90b4e_0_9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752d81748d_1_7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5" name="Google Shape;875;g752d81748d_1_7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a5fd184b97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ga5fd184b97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a5fd184b97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ga5fd184b97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9e90c997f6_0_7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9e90c997f6_0_7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9e90c997f6_0_7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g9e90c997f6_0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a4c8e90b4e_0_9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3" name="Google Shape;953;ga4c8e90b4e_0_9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a4c8e90b4e_0_9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2" name="Google Shape;962;ga4c8e90b4e_0_9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86083a0bf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g86083a0bf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4c8e90b4e_0_9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2" name="Google Shape;972;ga4c8e90b4e_0_9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a4c8e90b4e_0_9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2" name="Google Shape;982;ga4c8e90b4e_0_9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a4c8e90b4e_0_10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2" name="Google Shape;992;ga4c8e90b4e_0_10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a4c8e90b4e_0_10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2" name="Google Shape;1002;ga4c8e90b4e_0_10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a4c8e90b4e_0_10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2" name="Google Shape;1012;ga4c8e90b4e_0_10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a4c8e90b4e_0_10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1" name="Google Shape;1021;ga4c8e90b4e_0_1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a4c8e90b4e_0_10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1" name="Google Shape;1031;ga4c8e90b4e_0_10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a4c8e90b4e_0_10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ga4c8e90b4e_0_10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a4c8e90b4e_0_10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0" name="Google Shape;1050;ga4c8e90b4e_0_1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a5fd184b97_0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ga5fd184b97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752d81748d_1_3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g752d81748d_1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a5fd184b97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ga5fd184b97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752d81748d_1_24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4" name="Google Shape;1094;g752d81748d_1_2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777c76af17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777c76af17_0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g777c76af17_0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777c76af17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777c76af17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g777c76af17_0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a5fd184b97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a5fd184b97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ga5fd184b97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a5fd184b97_0_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ga5fd184b97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5fd184b97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ga5fd184b97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9ae1a7398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3" name="Google Shape;1163;g9ae1a7398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5fd184b97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5fd184b97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ga5fd184b97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a5fd184b97_0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 name="Google Shape;1180;ga5fd184b97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752d81748d_1_6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g752d81748d_1_6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5fd184b97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8" name="Google Shape;1198;ga5fd184b97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a5fd184b97_0_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6" name="Google Shape;1216;ga5fd184b97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9e90c997f6_0_7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4" name="Google Shape;1224;g9e90c997f6_0_7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9e90c997f6_0_8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8" name="Google Shape;1238;g9e90c997f6_0_8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6b326764a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5" name="Google Shape;1245;ga6b326764a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9e90c997f6_0_8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 name="Google Shape;1253;g9e90c997f6_0_8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752d81748d_1_28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3" name="Google Shape;1263;g752d81748d_1_2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a4c8e90b4e_0_8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8" name="Google Shape;668;ga4c8e90b4e_0_8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a4c8e90b4e_0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ga4c8e90b4e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4c8e90b4e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a4c8e90b4e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a4c8e90b4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a4c8e90b4e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a4c8e90b4e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24.png"/><Relationship Id="rId10" Type="http://schemas.openxmlformats.org/officeDocument/2006/relationships/image" Target="../media/image8.png"/><Relationship Id="rId9"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5.png"/><Relationship Id="rId11" Type="http://schemas.openxmlformats.org/officeDocument/2006/relationships/image" Target="../media/image42.png"/><Relationship Id="rId10" Type="http://schemas.openxmlformats.org/officeDocument/2006/relationships/image" Target="../media/image41.png"/><Relationship Id="rId12" Type="http://schemas.openxmlformats.org/officeDocument/2006/relationships/image" Target="../media/image3.png"/><Relationship Id="rId9" Type="http://schemas.openxmlformats.org/officeDocument/2006/relationships/image" Target="../media/image38.pn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31.png"/><Relationship Id="rId8"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0.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24.png"/><Relationship Id="rId10" Type="http://schemas.openxmlformats.org/officeDocument/2006/relationships/image" Target="../media/image3.png"/><Relationship Id="rId9"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 name="Shape 14"/>
        <p:cNvGrpSpPr/>
        <p:nvPr/>
      </p:nvGrpSpPr>
      <p:grpSpPr>
        <a:xfrm>
          <a:off x="0" y="0"/>
          <a:ext cx="0" cy="0"/>
          <a:chOff x="0" y="0"/>
          <a:chExt cx="0" cy="0"/>
        </a:xfrm>
      </p:grpSpPr>
      <p:sp>
        <p:nvSpPr>
          <p:cNvPr id="15" name="Google Shape;15;p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 name="Google Shape;17;p2"/>
          <p:cNvSpPr txBox="1"/>
          <p:nvPr>
            <p:ph idx="10" type="dt"/>
          </p:nvPr>
        </p:nvSpPr>
        <p:spPr>
          <a:xfrm>
            <a:off x="663921" y="4653887"/>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E72D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616976" y="4012406"/>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E72D40"/>
                </a:solidFill>
                <a:latin typeface="Proxima Nova"/>
                <a:ea typeface="Proxima Nova"/>
                <a:cs typeface="Proxima Nova"/>
                <a:sym typeface="Proxima Nova"/>
              </a:defRPr>
            </a:lvl1pPr>
            <a:lvl2pPr indent="0" lvl="1" marL="0" algn="r">
              <a:spcBef>
                <a:spcPts val="0"/>
              </a:spcBef>
              <a:buNone/>
              <a:defRPr b="0" i="0" sz="900" u="none" cap="none" strike="noStrike">
                <a:solidFill>
                  <a:srgbClr val="E72D40"/>
                </a:solidFill>
                <a:latin typeface="Proxima Nova"/>
                <a:ea typeface="Proxima Nova"/>
                <a:cs typeface="Proxima Nova"/>
                <a:sym typeface="Proxima Nova"/>
              </a:defRPr>
            </a:lvl2pPr>
            <a:lvl3pPr indent="0" lvl="2" marL="0" algn="r">
              <a:spcBef>
                <a:spcPts val="0"/>
              </a:spcBef>
              <a:buNone/>
              <a:defRPr b="0" i="0" sz="900" u="none" cap="none" strike="noStrike">
                <a:solidFill>
                  <a:srgbClr val="E72D40"/>
                </a:solidFill>
                <a:latin typeface="Proxima Nova"/>
                <a:ea typeface="Proxima Nova"/>
                <a:cs typeface="Proxima Nova"/>
                <a:sym typeface="Proxima Nova"/>
              </a:defRPr>
            </a:lvl3pPr>
            <a:lvl4pPr indent="0" lvl="3" marL="0" algn="r">
              <a:spcBef>
                <a:spcPts val="0"/>
              </a:spcBef>
              <a:buNone/>
              <a:defRPr b="0" i="0" sz="900" u="none" cap="none" strike="noStrike">
                <a:solidFill>
                  <a:srgbClr val="E72D40"/>
                </a:solidFill>
                <a:latin typeface="Proxima Nova"/>
                <a:ea typeface="Proxima Nova"/>
                <a:cs typeface="Proxima Nova"/>
                <a:sym typeface="Proxima Nova"/>
              </a:defRPr>
            </a:lvl4pPr>
            <a:lvl5pPr indent="0" lvl="4" marL="0" algn="r">
              <a:spcBef>
                <a:spcPts val="0"/>
              </a:spcBef>
              <a:buNone/>
              <a:defRPr b="0" i="0" sz="900" u="none" cap="none" strike="noStrike">
                <a:solidFill>
                  <a:srgbClr val="E72D40"/>
                </a:solidFill>
                <a:latin typeface="Proxima Nova"/>
                <a:ea typeface="Proxima Nova"/>
                <a:cs typeface="Proxima Nova"/>
                <a:sym typeface="Proxima Nova"/>
              </a:defRPr>
            </a:lvl5pPr>
            <a:lvl6pPr indent="0" lvl="5" marL="0" algn="r">
              <a:spcBef>
                <a:spcPts val="0"/>
              </a:spcBef>
              <a:buNone/>
              <a:defRPr b="0" i="0" sz="900" u="none" cap="none" strike="noStrike">
                <a:solidFill>
                  <a:srgbClr val="E72D40"/>
                </a:solidFill>
                <a:latin typeface="Proxima Nova"/>
                <a:ea typeface="Proxima Nova"/>
                <a:cs typeface="Proxima Nova"/>
                <a:sym typeface="Proxima Nova"/>
              </a:defRPr>
            </a:lvl6pPr>
            <a:lvl7pPr indent="0" lvl="6" marL="0" algn="r">
              <a:spcBef>
                <a:spcPts val="0"/>
              </a:spcBef>
              <a:buNone/>
              <a:defRPr b="0" i="0" sz="900" u="none" cap="none" strike="noStrike">
                <a:solidFill>
                  <a:srgbClr val="E72D40"/>
                </a:solidFill>
                <a:latin typeface="Proxima Nova"/>
                <a:ea typeface="Proxima Nova"/>
                <a:cs typeface="Proxima Nova"/>
                <a:sym typeface="Proxima Nova"/>
              </a:defRPr>
            </a:lvl7pPr>
            <a:lvl8pPr indent="0" lvl="7" marL="0" algn="r">
              <a:spcBef>
                <a:spcPts val="0"/>
              </a:spcBef>
              <a:buNone/>
              <a:defRPr b="0" i="0" sz="900" u="none" cap="none" strike="noStrike">
                <a:solidFill>
                  <a:srgbClr val="E72D40"/>
                </a:solidFill>
                <a:latin typeface="Proxima Nova"/>
                <a:ea typeface="Proxima Nova"/>
                <a:cs typeface="Proxima Nova"/>
                <a:sym typeface="Proxima Nova"/>
              </a:defRPr>
            </a:lvl8pPr>
            <a:lvl9pPr indent="0" lvl="8" marL="0" algn="r">
              <a:spcBef>
                <a:spcPts val="0"/>
              </a:spcBef>
              <a:buNone/>
              <a:defRPr b="0" i="0" sz="900" u="none" cap="none" strike="noStrike">
                <a:solidFill>
                  <a:srgbClr val="E72D4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9" name="Google Shape;19;p2"/>
          <p:cNvSpPr/>
          <p:nvPr/>
        </p:nvSpPr>
        <p:spPr>
          <a:xfrm>
            <a:off x="0" y="0"/>
            <a:ext cx="9144000" cy="465388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13" u="none" cap="none" strike="noStrike">
              <a:solidFill>
                <a:schemeClr val="lt1"/>
              </a:solidFill>
              <a:latin typeface="Calibri"/>
              <a:ea typeface="Calibri"/>
              <a:cs typeface="Calibri"/>
              <a:sym typeface="Calibri"/>
            </a:endParaRPr>
          </a:p>
        </p:txBody>
      </p:sp>
      <p:pic>
        <p:nvPicPr>
          <p:cNvPr id="20" name="Google Shape;20;p2"/>
          <p:cNvPicPr preferRelativeResize="0"/>
          <p:nvPr/>
        </p:nvPicPr>
        <p:blipFill rotWithShape="1">
          <a:blip r:embed="rId2">
            <a:alphaModFix/>
          </a:blip>
          <a:srcRect b="0" l="0" r="0" t="0"/>
          <a:stretch/>
        </p:blipFill>
        <p:spPr>
          <a:xfrm>
            <a:off x="663922" y="571887"/>
            <a:ext cx="2057400" cy="548993"/>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2 Line Title, Infographics and Caption">
  <p:cSld name="3_2 Line Title, Infographics and Caption">
    <p:spTree>
      <p:nvGrpSpPr>
        <p:cNvPr id="119" name="Shape 119"/>
        <p:cNvGrpSpPr/>
        <p:nvPr/>
      </p:nvGrpSpPr>
      <p:grpSpPr>
        <a:xfrm>
          <a:off x="0" y="0"/>
          <a:ext cx="0" cy="0"/>
          <a:chOff x="0" y="0"/>
          <a:chExt cx="0" cy="0"/>
        </a:xfrm>
      </p:grpSpPr>
      <p:sp>
        <p:nvSpPr>
          <p:cNvPr id="120" name="Google Shape;120;p11"/>
          <p:cNvSpPr/>
          <p:nvPr/>
        </p:nvSpPr>
        <p:spPr>
          <a:xfrm>
            <a:off x="-1" y="600076"/>
            <a:ext cx="9144001" cy="4543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21" name="Google Shape;121;p11"/>
          <p:cNvSpPr/>
          <p:nvPr/>
        </p:nvSpPr>
        <p:spPr>
          <a:xfrm>
            <a:off x="-3" y="-20049"/>
            <a:ext cx="9144001" cy="5143500"/>
          </a:xfrm>
          <a:prstGeom prst="rect">
            <a:avLst/>
          </a:prstGeom>
          <a:blipFill rotWithShape="1">
            <a:blip r:embed="rId2">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22" name="Google Shape;122;p11"/>
          <p:cNvSpPr/>
          <p:nvPr>
            <p:ph idx="2" type="pic"/>
          </p:nvPr>
        </p:nvSpPr>
        <p:spPr>
          <a:xfrm>
            <a:off x="-2" y="-12112"/>
            <a:ext cx="9144002" cy="51476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3" name="Google Shape;123;p11"/>
          <p:cNvSpPr/>
          <p:nvPr>
            <p:ph idx="3" type="pic"/>
          </p:nvPr>
        </p:nvSpPr>
        <p:spPr>
          <a:xfrm>
            <a:off x="10220734" y="-3856910"/>
            <a:ext cx="9144001" cy="51476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4" name="Google Shape;124;p1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25" name="Google Shape;125;p1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26" name="Google Shape;126;p11"/>
          <p:cNvSpPr txBox="1"/>
          <p:nvPr>
            <p:ph idx="1" type="body"/>
          </p:nvPr>
        </p:nvSpPr>
        <p:spPr>
          <a:xfrm>
            <a:off x="3213848" y="3489722"/>
            <a:ext cx="5355081" cy="837009"/>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127" name="Google Shape;127;p11"/>
          <p:cNvPicPr preferRelativeResize="0"/>
          <p:nvPr/>
        </p:nvPicPr>
        <p:blipFill rotWithShape="1">
          <a:blip r:embed="rId3">
            <a:alphaModFix/>
          </a:blip>
          <a:srcRect b="0" l="0" r="0" t="0"/>
          <a:stretch/>
        </p:blipFill>
        <p:spPr>
          <a:xfrm>
            <a:off x="3213847" y="2234762"/>
            <a:ext cx="5373512" cy="1110800"/>
          </a:xfrm>
          <a:prstGeom prst="rect">
            <a:avLst/>
          </a:prstGeom>
          <a:noFill/>
          <a:ln>
            <a:noFill/>
          </a:ln>
        </p:spPr>
      </p:pic>
      <p:sp>
        <p:nvSpPr>
          <p:cNvPr id="128" name="Google Shape;128;p11"/>
          <p:cNvSpPr txBox="1"/>
          <p:nvPr/>
        </p:nvSpPr>
        <p:spPr>
          <a:xfrm>
            <a:off x="642167" y="610235"/>
            <a:ext cx="5493203" cy="864394"/>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Arial"/>
              <a:buNone/>
            </a:pPr>
            <a:r>
              <a:rPr b="0" lang="en-IN" sz="3600">
                <a:solidFill>
                  <a:srgbClr val="F5333F"/>
                </a:solidFill>
                <a:latin typeface="Arial"/>
                <a:ea typeface="Arial"/>
                <a:cs typeface="Arial"/>
                <a:sym typeface="Arial"/>
              </a:rPr>
              <a:t>Click to add Title</a:t>
            </a:r>
            <a:endParaRPr b="0" sz="3600">
              <a:solidFill>
                <a:srgbClr val="F5333F"/>
              </a:solidFill>
              <a:latin typeface="Arial"/>
              <a:ea typeface="Arial"/>
              <a:cs typeface="Arial"/>
              <a:sym typeface="Arial"/>
            </a:endParaRPr>
          </a:p>
        </p:txBody>
      </p:sp>
      <p:sp>
        <p:nvSpPr>
          <p:cNvPr id="129" name="Google Shape;129;p11"/>
          <p:cNvSpPr/>
          <p:nvPr/>
        </p:nvSpPr>
        <p:spPr>
          <a:xfrm>
            <a:off x="11718595" y="3690308"/>
            <a:ext cx="870" cy="1071"/>
          </a:xfrm>
          <a:custGeom>
            <a:rect b="b" l="l" r="r" t="t"/>
            <a:pathLst>
              <a:path extrusionOk="0" h="1071" w="870">
                <a:moveTo>
                  <a:pt x="0" y="0"/>
                </a:moveTo>
                <a:lnTo>
                  <a:pt x="870" y="0"/>
                </a:lnTo>
                <a:lnTo>
                  <a:pt x="870" y="1071"/>
                </a:lnTo>
                <a:lnTo>
                  <a:pt x="0" y="0"/>
                </a:lnTo>
                <a:close/>
              </a:path>
            </a:pathLst>
          </a:cu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Header" showMasterSp="0">
  <p:cSld name="6_Section Header">
    <p:spTree>
      <p:nvGrpSpPr>
        <p:cNvPr id="130" name="Shape 130"/>
        <p:cNvGrpSpPr/>
        <p:nvPr/>
      </p:nvGrpSpPr>
      <p:grpSpPr>
        <a:xfrm>
          <a:off x="0" y="0"/>
          <a:ext cx="0" cy="0"/>
          <a:chOff x="0" y="0"/>
          <a:chExt cx="0" cy="0"/>
        </a:xfrm>
      </p:grpSpPr>
      <p:sp>
        <p:nvSpPr>
          <p:cNvPr id="131" name="Google Shape;131;p12"/>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32" name="Google Shape;132;p12"/>
          <p:cNvSpPr/>
          <p:nvPr/>
        </p:nvSpPr>
        <p:spPr>
          <a:xfrm>
            <a:off x="629841" y="2556933"/>
            <a:ext cx="7891859" cy="826623"/>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grpSp>
        <p:nvGrpSpPr>
          <p:cNvPr id="133" name="Google Shape;133;p12"/>
          <p:cNvGrpSpPr/>
          <p:nvPr/>
        </p:nvGrpSpPr>
        <p:grpSpPr>
          <a:xfrm>
            <a:off x="994787" y="3020755"/>
            <a:ext cx="775019" cy="174751"/>
            <a:chOff x="1326382" y="4041646"/>
            <a:chExt cx="2597497" cy="653143"/>
          </a:xfrm>
        </p:grpSpPr>
        <p:sp>
          <p:nvSpPr>
            <p:cNvPr id="134" name="Google Shape;134;p12"/>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35" name="Google Shape;135;p12"/>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36" name="Google Shape;136;p12"/>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37" name="Google Shape;137;p12"/>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38" name="Google Shape;138;p12"/>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grpSp>
      <p:sp>
        <p:nvSpPr>
          <p:cNvPr id="139" name="Google Shape;139;p12"/>
          <p:cNvSpPr txBox="1"/>
          <p:nvPr>
            <p:ph idx="1" type="body"/>
          </p:nvPr>
        </p:nvSpPr>
        <p:spPr>
          <a:xfrm>
            <a:off x="1029406"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0" name="Google Shape;140;p12"/>
          <p:cNvSpPr txBox="1"/>
          <p:nvPr>
            <p:ph idx="2" type="body"/>
          </p:nvPr>
        </p:nvSpPr>
        <p:spPr>
          <a:xfrm>
            <a:off x="1921844"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1" name="Google Shape;141;p12"/>
          <p:cNvSpPr txBox="1"/>
          <p:nvPr>
            <p:ph idx="3" type="body"/>
          </p:nvPr>
        </p:nvSpPr>
        <p:spPr>
          <a:xfrm>
            <a:off x="2868429" y="3714682"/>
            <a:ext cx="2471738" cy="1312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2" name="Google Shape;142;p12"/>
          <p:cNvSpPr txBox="1"/>
          <p:nvPr>
            <p:ph idx="10" type="dt"/>
          </p:nvPr>
        </p:nvSpPr>
        <p:spPr>
          <a:xfrm>
            <a:off x="636742"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43" name="Google Shape;143;p12"/>
          <p:cNvSpPr txBox="1"/>
          <p:nvPr>
            <p:ph idx="12" type="sldNum"/>
          </p:nvPr>
        </p:nvSpPr>
        <p:spPr>
          <a:xfrm>
            <a:off x="6466042"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144" name="Google Shape;144;p12"/>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145" name="Google Shape;145;p12"/>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46" name="Google Shape;146;p12"/>
          <p:cNvSpPr/>
          <p:nvPr/>
        </p:nvSpPr>
        <p:spPr>
          <a:xfrm>
            <a:off x="629841" y="2535239"/>
            <a:ext cx="7939088" cy="848318"/>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grpSp>
        <p:nvGrpSpPr>
          <p:cNvPr id="147" name="Google Shape;147;p12"/>
          <p:cNvGrpSpPr/>
          <p:nvPr/>
        </p:nvGrpSpPr>
        <p:grpSpPr>
          <a:xfrm>
            <a:off x="923664" y="3020755"/>
            <a:ext cx="775019" cy="174751"/>
            <a:chOff x="1326382" y="4041646"/>
            <a:chExt cx="2597497" cy="653143"/>
          </a:xfrm>
        </p:grpSpPr>
        <p:sp>
          <p:nvSpPr>
            <p:cNvPr id="148" name="Google Shape;148;p12"/>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49" name="Google Shape;149;p12"/>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50" name="Google Shape;150;p12"/>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51" name="Google Shape;151;p12"/>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52" name="Google Shape;152;p12"/>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grpSp>
      <p:sp>
        <p:nvSpPr>
          <p:cNvPr id="153" name="Google Shape;153;p12"/>
          <p:cNvSpPr txBox="1"/>
          <p:nvPr>
            <p:ph idx="4" type="body"/>
          </p:nvPr>
        </p:nvSpPr>
        <p:spPr>
          <a:xfrm>
            <a:off x="958283"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4" name="Google Shape;154;p12"/>
          <p:cNvSpPr txBox="1"/>
          <p:nvPr>
            <p:ph idx="5" type="body"/>
          </p:nvPr>
        </p:nvSpPr>
        <p:spPr>
          <a:xfrm>
            <a:off x="1850721"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5" name="Google Shape;155;p12"/>
          <p:cNvSpPr txBox="1"/>
          <p:nvPr>
            <p:ph type="title"/>
          </p:nvPr>
        </p:nvSpPr>
        <p:spPr>
          <a:xfrm>
            <a:off x="630238" y="600075"/>
            <a:ext cx="6246812" cy="44397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6" name="Google Shape;156;p12"/>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Imeline Infographic" showMasterSp="0">
  <p:cSld name="1_Title and TImeline Infographic">
    <p:spTree>
      <p:nvGrpSpPr>
        <p:cNvPr id="157" name="Shape 157"/>
        <p:cNvGrpSpPr/>
        <p:nvPr/>
      </p:nvGrpSpPr>
      <p:grpSpPr>
        <a:xfrm>
          <a:off x="0" y="0"/>
          <a:ext cx="0" cy="0"/>
          <a:chOff x="0" y="0"/>
          <a:chExt cx="0" cy="0"/>
        </a:xfrm>
      </p:grpSpPr>
      <p:sp>
        <p:nvSpPr>
          <p:cNvPr id="158" name="Google Shape;158;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59" name="Google Shape;159;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160" name="Google Shape;160;p13"/>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161" name="Google Shape;161;p13"/>
          <p:cNvSpPr txBox="1"/>
          <p:nvPr>
            <p:ph idx="1" type="body"/>
          </p:nvPr>
        </p:nvSpPr>
        <p:spPr>
          <a:xfrm>
            <a:off x="991750"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2000"/>
              <a:buFont typeface="Arial"/>
              <a:buNone/>
              <a:defRPr b="1" i="0" sz="20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2" name="Google Shape;162;p13"/>
          <p:cNvSpPr txBox="1"/>
          <p:nvPr>
            <p:ph idx="2" type="body"/>
          </p:nvPr>
        </p:nvSpPr>
        <p:spPr>
          <a:xfrm>
            <a:off x="991750"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100"/>
              <a:buFont typeface="Arial"/>
              <a:buNone/>
              <a:defRPr b="1" i="0" sz="11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3" name="Google Shape;163;p13"/>
          <p:cNvSpPr txBox="1"/>
          <p:nvPr>
            <p:ph idx="3" type="body"/>
          </p:nvPr>
        </p:nvSpPr>
        <p:spPr>
          <a:xfrm>
            <a:off x="991750"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4" name="Google Shape;164;p13"/>
          <p:cNvSpPr txBox="1"/>
          <p:nvPr>
            <p:ph idx="4" type="body"/>
          </p:nvPr>
        </p:nvSpPr>
        <p:spPr>
          <a:xfrm>
            <a:off x="244048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5" name="Google Shape;165;p13"/>
          <p:cNvSpPr txBox="1"/>
          <p:nvPr>
            <p:ph idx="5" type="body"/>
          </p:nvPr>
        </p:nvSpPr>
        <p:spPr>
          <a:xfrm>
            <a:off x="244048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6" name="Google Shape;166;p13"/>
          <p:cNvSpPr txBox="1"/>
          <p:nvPr>
            <p:ph idx="6" type="body"/>
          </p:nvPr>
        </p:nvSpPr>
        <p:spPr>
          <a:xfrm>
            <a:off x="244048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7" name="Google Shape;167;p13"/>
          <p:cNvSpPr txBox="1"/>
          <p:nvPr>
            <p:ph idx="7" type="body"/>
          </p:nvPr>
        </p:nvSpPr>
        <p:spPr>
          <a:xfrm>
            <a:off x="389229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2000"/>
              <a:buFont typeface="Arial"/>
              <a:buNone/>
              <a:defRPr b="1" i="0" sz="2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8" name="Google Shape;168;p13"/>
          <p:cNvSpPr txBox="1"/>
          <p:nvPr>
            <p:ph idx="8" type="body"/>
          </p:nvPr>
        </p:nvSpPr>
        <p:spPr>
          <a:xfrm>
            <a:off x="389229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100"/>
              <a:buFont typeface="Arial"/>
              <a:buNone/>
              <a:defRPr b="1" i="0" sz="11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9" name="Google Shape;169;p13"/>
          <p:cNvSpPr txBox="1"/>
          <p:nvPr>
            <p:ph idx="9" type="body"/>
          </p:nvPr>
        </p:nvSpPr>
        <p:spPr>
          <a:xfrm>
            <a:off x="389229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0" name="Google Shape;170;p13"/>
          <p:cNvSpPr txBox="1"/>
          <p:nvPr>
            <p:ph idx="13" type="body"/>
          </p:nvPr>
        </p:nvSpPr>
        <p:spPr>
          <a:xfrm>
            <a:off x="5326899"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1" name="Google Shape;171;p13"/>
          <p:cNvSpPr txBox="1"/>
          <p:nvPr>
            <p:ph idx="14" type="body"/>
          </p:nvPr>
        </p:nvSpPr>
        <p:spPr>
          <a:xfrm>
            <a:off x="5326899"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1100"/>
              <a:buFont typeface="Arial"/>
              <a:buNone/>
              <a:defRPr b="1" i="0" sz="11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2" name="Google Shape;172;p13"/>
          <p:cNvSpPr txBox="1"/>
          <p:nvPr>
            <p:ph idx="15" type="body"/>
          </p:nvPr>
        </p:nvSpPr>
        <p:spPr>
          <a:xfrm>
            <a:off x="5326899"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3" name="Google Shape;173;p13"/>
          <p:cNvSpPr txBox="1"/>
          <p:nvPr>
            <p:ph idx="16" type="body"/>
          </p:nvPr>
        </p:nvSpPr>
        <p:spPr>
          <a:xfrm>
            <a:off x="6735161"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4" name="Google Shape;174;p13"/>
          <p:cNvSpPr txBox="1"/>
          <p:nvPr>
            <p:ph idx="17" type="body"/>
          </p:nvPr>
        </p:nvSpPr>
        <p:spPr>
          <a:xfrm>
            <a:off x="6735161"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5" name="Google Shape;175;p13"/>
          <p:cNvSpPr txBox="1"/>
          <p:nvPr>
            <p:ph idx="18" type="body"/>
          </p:nvPr>
        </p:nvSpPr>
        <p:spPr>
          <a:xfrm>
            <a:off x="6735161"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6" name="Google Shape;176;p13"/>
          <p:cNvSpPr txBox="1"/>
          <p:nvPr>
            <p:ph idx="19" type="body"/>
          </p:nvPr>
        </p:nvSpPr>
        <p:spPr>
          <a:xfrm>
            <a:off x="904066" y="3531649"/>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7" name="Google Shape;177;p13"/>
          <p:cNvSpPr txBox="1"/>
          <p:nvPr>
            <p:ph idx="20" type="body"/>
          </p:nvPr>
        </p:nvSpPr>
        <p:spPr>
          <a:xfrm>
            <a:off x="2352802" y="3531649"/>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8" name="Google Shape;178;p13"/>
          <p:cNvSpPr txBox="1"/>
          <p:nvPr>
            <p:ph idx="21" type="body"/>
          </p:nvPr>
        </p:nvSpPr>
        <p:spPr>
          <a:xfrm>
            <a:off x="3829621" y="3531648"/>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600"/>
              <a:buFont typeface="Arial"/>
              <a:buNone/>
              <a:defRPr b="1" i="0" sz="16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9" name="Google Shape;179;p13"/>
          <p:cNvSpPr txBox="1"/>
          <p:nvPr>
            <p:ph idx="22" type="body"/>
          </p:nvPr>
        </p:nvSpPr>
        <p:spPr>
          <a:xfrm>
            <a:off x="5306440" y="3531648"/>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0" name="Google Shape;180;p13"/>
          <p:cNvSpPr txBox="1"/>
          <p:nvPr>
            <p:ph idx="23" type="body"/>
          </p:nvPr>
        </p:nvSpPr>
        <p:spPr>
          <a:xfrm>
            <a:off x="6755176" y="3531647"/>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181" name="Google Shape;181;p13"/>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182" name="Google Shape;182;p13"/>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83" name="Google Shape;183;p13"/>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84" name="Google Shape;184;p13"/>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p:cSld name="1_Title and Doughnut Chart">
    <p:spTree>
      <p:nvGrpSpPr>
        <p:cNvPr id="185" name="Shape 185"/>
        <p:cNvGrpSpPr/>
        <p:nvPr/>
      </p:nvGrpSpPr>
      <p:grpSpPr>
        <a:xfrm>
          <a:off x="0" y="0"/>
          <a:ext cx="0" cy="0"/>
          <a:chOff x="0" y="0"/>
          <a:chExt cx="0" cy="0"/>
        </a:xfrm>
      </p:grpSpPr>
      <p:sp>
        <p:nvSpPr>
          <p:cNvPr id="186" name="Google Shape;186;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87" name="Google Shape;187;p1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88" name="Google Shape;188;p14"/>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89" name="Google Shape;189;p14"/>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0" name="Google Shape;190;p14"/>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ne Chart">
  <p:cSld name="1_Title and Line Chart">
    <p:spTree>
      <p:nvGrpSpPr>
        <p:cNvPr id="191" name="Shape 191"/>
        <p:cNvGrpSpPr/>
        <p:nvPr/>
      </p:nvGrpSpPr>
      <p:grpSpPr>
        <a:xfrm>
          <a:off x="0" y="0"/>
          <a:ext cx="0" cy="0"/>
          <a:chOff x="0" y="0"/>
          <a:chExt cx="0" cy="0"/>
        </a:xfrm>
      </p:grpSpPr>
      <p:sp>
        <p:nvSpPr>
          <p:cNvPr id="192" name="Google Shape;192;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93" name="Google Shape;193;p1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94" name="Google Shape;194;p15"/>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95" name="Google Shape;195;p15"/>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196" name="Google Shape;196;p15"/>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197" name="Google Shape;197;p15"/>
          <p:cNvSpPr txBox="1"/>
          <p:nvPr>
            <p:ph idx="1" type="body"/>
          </p:nvPr>
        </p:nvSpPr>
        <p:spPr>
          <a:xfrm>
            <a:off x="630238" y="1600199"/>
            <a:ext cx="3182128" cy="300672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8" name="Google Shape;198;p15"/>
          <p:cNvSpPr txBox="1"/>
          <p:nvPr>
            <p:ph idx="2" type="body"/>
          </p:nvPr>
        </p:nvSpPr>
        <p:spPr>
          <a:xfrm>
            <a:off x="5306779" y="3059187"/>
            <a:ext cx="671653" cy="3507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9" name="Google Shape;199;p15"/>
          <p:cNvSpPr txBox="1"/>
          <p:nvPr>
            <p:ph idx="3" type="body"/>
          </p:nvPr>
        </p:nvSpPr>
        <p:spPr>
          <a:xfrm>
            <a:off x="6894111" y="3052728"/>
            <a:ext cx="671653" cy="325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0" name="Google Shape;200;p15"/>
          <p:cNvSpPr txBox="1"/>
          <p:nvPr>
            <p:ph idx="4" type="body"/>
          </p:nvPr>
        </p:nvSpPr>
        <p:spPr>
          <a:xfrm>
            <a:off x="5306778"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1" name="Google Shape;201;p15"/>
          <p:cNvSpPr txBox="1"/>
          <p:nvPr>
            <p:ph idx="5" type="body"/>
          </p:nvPr>
        </p:nvSpPr>
        <p:spPr>
          <a:xfrm>
            <a:off x="5299344"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2" name="Google Shape;202;p15"/>
          <p:cNvSpPr txBox="1"/>
          <p:nvPr>
            <p:ph idx="6" type="body"/>
          </p:nvPr>
        </p:nvSpPr>
        <p:spPr>
          <a:xfrm>
            <a:off x="6890089"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3" name="Google Shape;203;p15"/>
          <p:cNvSpPr txBox="1"/>
          <p:nvPr>
            <p:ph idx="7" type="body"/>
          </p:nvPr>
        </p:nvSpPr>
        <p:spPr>
          <a:xfrm>
            <a:off x="6882655"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4" name="Google Shape;204;p15"/>
          <p:cNvSpPr/>
          <p:nvPr>
            <p:ph idx="8" type="chart"/>
          </p:nvPr>
        </p:nvSpPr>
        <p:spPr>
          <a:xfrm>
            <a:off x="5295900" y="1600200"/>
            <a:ext cx="3225800" cy="133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5" name="Google Shape;205;p15"/>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06" name="Google Shape;206;p15"/>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207" name="Google Shape;207;p15"/>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208" name="Google Shape;208;p15"/>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209" name="Google Shape;209;p15"/>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0" name="Google Shape;210;p15"/>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2">
  <p:cSld name="1_Title and Doughnut Chart 2">
    <p:spTree>
      <p:nvGrpSpPr>
        <p:cNvPr id="211" name="Shape 211"/>
        <p:cNvGrpSpPr/>
        <p:nvPr/>
      </p:nvGrpSpPr>
      <p:grpSpPr>
        <a:xfrm>
          <a:off x="0" y="0"/>
          <a:ext cx="0" cy="0"/>
          <a:chOff x="0" y="0"/>
          <a:chExt cx="0" cy="0"/>
        </a:xfrm>
      </p:grpSpPr>
      <p:sp>
        <p:nvSpPr>
          <p:cNvPr id="212" name="Google Shape;212;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213" name="Google Shape;213;p1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214" name="Google Shape;214;p16"/>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215" name="Google Shape;215;p16"/>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216" name="Google Shape;216;p16"/>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217" name="Google Shape;217;p16"/>
          <p:cNvSpPr txBox="1"/>
          <p:nvPr>
            <p:ph idx="1" type="body"/>
          </p:nvPr>
        </p:nvSpPr>
        <p:spPr>
          <a:xfrm>
            <a:off x="2286696"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8" name="Google Shape;218;p16"/>
          <p:cNvSpPr txBox="1"/>
          <p:nvPr>
            <p:ph idx="2" type="body"/>
          </p:nvPr>
        </p:nvSpPr>
        <p:spPr>
          <a:xfrm>
            <a:off x="2286696"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9" name="Google Shape;219;p16"/>
          <p:cNvSpPr txBox="1"/>
          <p:nvPr>
            <p:ph idx="3" type="body"/>
          </p:nvPr>
        </p:nvSpPr>
        <p:spPr>
          <a:xfrm>
            <a:off x="4973335"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0" name="Google Shape;220;p16"/>
          <p:cNvSpPr txBox="1"/>
          <p:nvPr>
            <p:ph idx="4" type="body"/>
          </p:nvPr>
        </p:nvSpPr>
        <p:spPr>
          <a:xfrm>
            <a:off x="4973335"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221" name="Google Shape;221;p16"/>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222" name="Google Shape;222;p16"/>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223" name="Google Shape;223;p16"/>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224" name="Google Shape;224;p16"/>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225" name="Google Shape;225;p16"/>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6" name="Google Shape;226;p16"/>
          <p:cNvPicPr preferRelativeResize="0"/>
          <p:nvPr/>
        </p:nvPicPr>
        <p:blipFill rotWithShape="1">
          <a:blip r:embed="rId5">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hic">
  <p:cSld name="1_Title and Infograhic">
    <p:spTree>
      <p:nvGrpSpPr>
        <p:cNvPr id="227" name="Shape 227"/>
        <p:cNvGrpSpPr/>
        <p:nvPr/>
      </p:nvGrpSpPr>
      <p:grpSpPr>
        <a:xfrm>
          <a:off x="0" y="0"/>
          <a:ext cx="0" cy="0"/>
          <a:chOff x="0" y="0"/>
          <a:chExt cx="0" cy="0"/>
        </a:xfrm>
      </p:grpSpPr>
      <p:sp>
        <p:nvSpPr>
          <p:cNvPr id="228" name="Google Shape;228;p1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229" name="Google Shape;229;p1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230" name="Google Shape;230;p17"/>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231" name="Google Shape;231;p17"/>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232" name="Google Shape;232;p17"/>
          <p:cNvSpPr txBox="1"/>
          <p:nvPr>
            <p:ph idx="1" type="body"/>
          </p:nvPr>
        </p:nvSpPr>
        <p:spPr>
          <a:xfrm>
            <a:off x="1263041" y="2104600"/>
            <a:ext cx="830454" cy="292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3" name="Google Shape;233;p17"/>
          <p:cNvSpPr txBox="1"/>
          <p:nvPr>
            <p:ph idx="2" type="body"/>
          </p:nvPr>
        </p:nvSpPr>
        <p:spPr>
          <a:xfrm>
            <a:off x="2470356" y="3778988"/>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1"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4" name="Google Shape;234;p17"/>
          <p:cNvSpPr txBox="1"/>
          <p:nvPr>
            <p:ph idx="3" type="body"/>
          </p:nvPr>
        </p:nvSpPr>
        <p:spPr>
          <a:xfrm>
            <a:off x="3530790" y="2108961"/>
            <a:ext cx="824532" cy="28768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5" name="Google Shape;235;p17"/>
          <p:cNvSpPr txBox="1"/>
          <p:nvPr>
            <p:ph idx="4" type="body"/>
          </p:nvPr>
        </p:nvSpPr>
        <p:spPr>
          <a:xfrm>
            <a:off x="4729642" y="3771033"/>
            <a:ext cx="745627"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6" name="Google Shape;236;p17"/>
          <p:cNvSpPr txBox="1"/>
          <p:nvPr>
            <p:ph idx="5" type="body"/>
          </p:nvPr>
        </p:nvSpPr>
        <p:spPr>
          <a:xfrm>
            <a:off x="5904099" y="2107682"/>
            <a:ext cx="758842" cy="29204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7" name="Google Shape;237;p17"/>
          <p:cNvSpPr txBox="1"/>
          <p:nvPr>
            <p:ph idx="6" type="body"/>
          </p:nvPr>
        </p:nvSpPr>
        <p:spPr>
          <a:xfrm>
            <a:off x="7023857" y="3762859"/>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8" name="Google Shape;238;p17"/>
          <p:cNvSpPr txBox="1"/>
          <p:nvPr>
            <p:ph idx="7" type="body"/>
          </p:nvPr>
        </p:nvSpPr>
        <p:spPr>
          <a:xfrm>
            <a:off x="2156171"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9" name="Google Shape;239;p17"/>
          <p:cNvSpPr txBox="1"/>
          <p:nvPr>
            <p:ph idx="8" type="body"/>
          </p:nvPr>
        </p:nvSpPr>
        <p:spPr>
          <a:xfrm>
            <a:off x="2156171"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0" name="Google Shape;240;p17"/>
          <p:cNvSpPr txBox="1"/>
          <p:nvPr>
            <p:ph idx="9" type="body"/>
          </p:nvPr>
        </p:nvSpPr>
        <p:spPr>
          <a:xfrm>
            <a:off x="4513908"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1" name="Google Shape;241;p17"/>
          <p:cNvSpPr txBox="1"/>
          <p:nvPr>
            <p:ph idx="13" type="body"/>
          </p:nvPr>
        </p:nvSpPr>
        <p:spPr>
          <a:xfrm>
            <a:off x="4513908"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2" name="Google Shape;242;p17"/>
          <p:cNvSpPr txBox="1"/>
          <p:nvPr>
            <p:ph idx="14" type="body"/>
          </p:nvPr>
        </p:nvSpPr>
        <p:spPr>
          <a:xfrm>
            <a:off x="6720777"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3" name="Google Shape;243;p17"/>
          <p:cNvSpPr txBox="1"/>
          <p:nvPr>
            <p:ph idx="15" type="body"/>
          </p:nvPr>
        </p:nvSpPr>
        <p:spPr>
          <a:xfrm>
            <a:off x="6720777"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4" name="Google Shape;244;p17"/>
          <p:cNvSpPr txBox="1"/>
          <p:nvPr>
            <p:ph idx="16" type="body"/>
          </p:nvPr>
        </p:nvSpPr>
        <p:spPr>
          <a:xfrm>
            <a:off x="995265" y="3791876"/>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5" name="Google Shape;245;p17"/>
          <p:cNvSpPr txBox="1"/>
          <p:nvPr>
            <p:ph idx="17" type="body"/>
          </p:nvPr>
        </p:nvSpPr>
        <p:spPr>
          <a:xfrm>
            <a:off x="995265" y="405754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6" name="Google Shape;246;p17"/>
          <p:cNvSpPr txBox="1"/>
          <p:nvPr>
            <p:ph idx="18" type="body"/>
          </p:nvPr>
        </p:nvSpPr>
        <p:spPr>
          <a:xfrm>
            <a:off x="3326285" y="377969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7" name="Google Shape;247;p17"/>
          <p:cNvSpPr txBox="1"/>
          <p:nvPr>
            <p:ph idx="19" type="body"/>
          </p:nvPr>
        </p:nvSpPr>
        <p:spPr>
          <a:xfrm>
            <a:off x="3326285" y="404535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8" name="Google Shape;248;p17"/>
          <p:cNvSpPr txBox="1"/>
          <p:nvPr>
            <p:ph idx="20" type="body"/>
          </p:nvPr>
        </p:nvSpPr>
        <p:spPr>
          <a:xfrm>
            <a:off x="5599996" y="375897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9" name="Google Shape;249;p17"/>
          <p:cNvSpPr txBox="1"/>
          <p:nvPr>
            <p:ph idx="21" type="body"/>
          </p:nvPr>
        </p:nvSpPr>
        <p:spPr>
          <a:xfrm>
            <a:off x="5599996" y="4024639"/>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250" name="Google Shape;250;p17"/>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251" name="Google Shape;251;p17"/>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252" name="Google Shape;252;p17"/>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253" name="Google Shape;253;p17"/>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4" name="Google Shape;254;p17"/>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2">
  <p:cSld name="1_Title and Infographic 2">
    <p:spTree>
      <p:nvGrpSpPr>
        <p:cNvPr id="255" name="Shape 255"/>
        <p:cNvGrpSpPr/>
        <p:nvPr/>
      </p:nvGrpSpPr>
      <p:grpSpPr>
        <a:xfrm>
          <a:off x="0" y="0"/>
          <a:ext cx="0" cy="0"/>
          <a:chOff x="0" y="0"/>
          <a:chExt cx="0" cy="0"/>
        </a:xfrm>
      </p:grpSpPr>
      <p:sp>
        <p:nvSpPr>
          <p:cNvPr id="256" name="Google Shape;256;p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257" name="Google Shape;257;p1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descr="C:\Users\diyajoseph\Desktop\New folder (3)\Infographics-01-01.png" id="258" name="Google Shape;258;p18"/>
          <p:cNvPicPr preferRelativeResize="0"/>
          <p:nvPr/>
        </p:nvPicPr>
        <p:blipFill rotWithShape="1">
          <a:blip r:embed="rId2">
            <a:alphaModFix/>
          </a:blip>
          <a:srcRect b="0" l="0" r="0" t="0"/>
          <a:stretch/>
        </p:blipFill>
        <p:spPr>
          <a:xfrm>
            <a:off x="4349184" y="1331625"/>
            <a:ext cx="3644856" cy="3644859"/>
          </a:xfrm>
          <a:prstGeom prst="rect">
            <a:avLst/>
          </a:prstGeom>
          <a:noFill/>
          <a:ln>
            <a:noFill/>
          </a:ln>
        </p:spPr>
      </p:pic>
      <p:sp>
        <p:nvSpPr>
          <p:cNvPr id="259" name="Google Shape;259;p18"/>
          <p:cNvSpPr txBox="1"/>
          <p:nvPr>
            <p:ph idx="1" type="body"/>
          </p:nvPr>
        </p:nvSpPr>
        <p:spPr>
          <a:xfrm>
            <a:off x="630238" y="1347788"/>
            <a:ext cx="3182128" cy="27717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0" name="Google Shape;260;p18"/>
          <p:cNvSpPr txBox="1"/>
          <p:nvPr>
            <p:ph idx="2" type="body"/>
          </p:nvPr>
        </p:nvSpPr>
        <p:spPr>
          <a:xfrm>
            <a:off x="6433953" y="172210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1" name="Google Shape;261;p18"/>
          <p:cNvSpPr txBox="1"/>
          <p:nvPr>
            <p:ph idx="3" type="body"/>
          </p:nvPr>
        </p:nvSpPr>
        <p:spPr>
          <a:xfrm>
            <a:off x="6433953" y="198777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2" name="Google Shape;262;p18"/>
          <p:cNvSpPr txBox="1"/>
          <p:nvPr>
            <p:ph idx="4" type="body"/>
          </p:nvPr>
        </p:nvSpPr>
        <p:spPr>
          <a:xfrm>
            <a:off x="4628562" y="3026158"/>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3" name="Google Shape;263;p18"/>
          <p:cNvSpPr txBox="1"/>
          <p:nvPr>
            <p:ph idx="5" type="body"/>
          </p:nvPr>
        </p:nvSpPr>
        <p:spPr>
          <a:xfrm>
            <a:off x="7003447" y="278373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4" name="Google Shape;264;p18"/>
          <p:cNvSpPr txBox="1"/>
          <p:nvPr>
            <p:ph idx="6" type="body"/>
          </p:nvPr>
        </p:nvSpPr>
        <p:spPr>
          <a:xfrm>
            <a:off x="7009593" y="3303767"/>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5" name="Google Shape;265;p18"/>
          <p:cNvSpPr txBox="1"/>
          <p:nvPr>
            <p:ph idx="7" type="body"/>
          </p:nvPr>
        </p:nvSpPr>
        <p:spPr>
          <a:xfrm>
            <a:off x="7009593" y="356943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6" name="Google Shape;266;p18"/>
          <p:cNvSpPr txBox="1"/>
          <p:nvPr>
            <p:ph idx="8" type="body"/>
          </p:nvPr>
        </p:nvSpPr>
        <p:spPr>
          <a:xfrm>
            <a:off x="6433953" y="403431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7" name="Google Shape;267;p18"/>
          <p:cNvSpPr txBox="1"/>
          <p:nvPr>
            <p:ph idx="9" type="body"/>
          </p:nvPr>
        </p:nvSpPr>
        <p:spPr>
          <a:xfrm>
            <a:off x="6433953" y="429997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8" name="Google Shape;268;p18"/>
          <p:cNvSpPr txBox="1"/>
          <p:nvPr>
            <p:ph idx="13" type="body"/>
          </p:nvPr>
        </p:nvSpPr>
        <p:spPr>
          <a:xfrm>
            <a:off x="7001132" y="252495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9" name="Google Shape;269;p18"/>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pic>
        <p:nvPicPr>
          <p:cNvPr id="270" name="Google Shape;270;p18"/>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3">
  <p:cSld name="1_Title and Infographic 3">
    <p:spTree>
      <p:nvGrpSpPr>
        <p:cNvPr id="271" name="Shape 271"/>
        <p:cNvGrpSpPr/>
        <p:nvPr/>
      </p:nvGrpSpPr>
      <p:grpSpPr>
        <a:xfrm>
          <a:off x="0" y="0"/>
          <a:ext cx="0" cy="0"/>
          <a:chOff x="0" y="0"/>
          <a:chExt cx="0" cy="0"/>
        </a:xfrm>
      </p:grpSpPr>
      <p:sp>
        <p:nvSpPr>
          <p:cNvPr id="272" name="Google Shape;272;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273" name="Google Shape;273;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274" name="Google Shape;274;p19"/>
          <p:cNvSpPr txBox="1"/>
          <p:nvPr>
            <p:ph idx="1" type="body"/>
          </p:nvPr>
        </p:nvSpPr>
        <p:spPr>
          <a:xfrm>
            <a:off x="2184783" y="1316876"/>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5" name="Google Shape;275;p19"/>
          <p:cNvSpPr txBox="1"/>
          <p:nvPr>
            <p:ph idx="2" type="body"/>
          </p:nvPr>
        </p:nvSpPr>
        <p:spPr>
          <a:xfrm>
            <a:off x="2184783" y="1496505"/>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6" name="Google Shape;276;p19"/>
          <p:cNvSpPr txBox="1"/>
          <p:nvPr>
            <p:ph idx="3" type="body"/>
          </p:nvPr>
        </p:nvSpPr>
        <p:spPr>
          <a:xfrm>
            <a:off x="2184783" y="1708544"/>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7" name="Google Shape;277;p19"/>
          <p:cNvSpPr txBox="1"/>
          <p:nvPr>
            <p:ph idx="4" type="body"/>
          </p:nvPr>
        </p:nvSpPr>
        <p:spPr>
          <a:xfrm>
            <a:off x="1648313" y="216053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1"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8" name="Google Shape;278;p19"/>
          <p:cNvSpPr txBox="1"/>
          <p:nvPr>
            <p:ph idx="5" type="body"/>
          </p:nvPr>
        </p:nvSpPr>
        <p:spPr>
          <a:xfrm>
            <a:off x="1648313" y="234016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9" name="Google Shape;279;p19"/>
          <p:cNvSpPr txBox="1"/>
          <p:nvPr>
            <p:ph idx="6" type="body"/>
          </p:nvPr>
        </p:nvSpPr>
        <p:spPr>
          <a:xfrm>
            <a:off x="1648313" y="255220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0" name="Google Shape;280;p19"/>
          <p:cNvSpPr txBox="1"/>
          <p:nvPr>
            <p:ph idx="7" type="body"/>
          </p:nvPr>
        </p:nvSpPr>
        <p:spPr>
          <a:xfrm>
            <a:off x="1670695" y="3113991"/>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1" name="Google Shape;281;p19"/>
          <p:cNvSpPr txBox="1"/>
          <p:nvPr>
            <p:ph idx="8" type="body"/>
          </p:nvPr>
        </p:nvSpPr>
        <p:spPr>
          <a:xfrm>
            <a:off x="1670695" y="3293620"/>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2" name="Google Shape;282;p19"/>
          <p:cNvSpPr txBox="1"/>
          <p:nvPr>
            <p:ph idx="9" type="body"/>
          </p:nvPr>
        </p:nvSpPr>
        <p:spPr>
          <a:xfrm>
            <a:off x="1670695" y="3505659"/>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3" name="Google Shape;283;p19"/>
          <p:cNvSpPr txBox="1"/>
          <p:nvPr>
            <p:ph idx="13" type="body"/>
          </p:nvPr>
        </p:nvSpPr>
        <p:spPr>
          <a:xfrm>
            <a:off x="2154251" y="3833167"/>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4" name="Google Shape;284;p19"/>
          <p:cNvSpPr txBox="1"/>
          <p:nvPr>
            <p:ph idx="14" type="body"/>
          </p:nvPr>
        </p:nvSpPr>
        <p:spPr>
          <a:xfrm>
            <a:off x="2154251" y="4012796"/>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5" name="Google Shape;285;p19"/>
          <p:cNvSpPr txBox="1"/>
          <p:nvPr>
            <p:ph idx="15" type="body"/>
          </p:nvPr>
        </p:nvSpPr>
        <p:spPr>
          <a:xfrm>
            <a:off x="2154251" y="4224835"/>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6" name="Google Shape;286;p19"/>
          <p:cNvSpPr txBox="1"/>
          <p:nvPr>
            <p:ph idx="16" type="body"/>
          </p:nvPr>
        </p:nvSpPr>
        <p:spPr>
          <a:xfrm>
            <a:off x="5711844" y="127468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7" name="Google Shape;287;p19"/>
          <p:cNvSpPr txBox="1"/>
          <p:nvPr>
            <p:ph idx="17" type="body"/>
          </p:nvPr>
        </p:nvSpPr>
        <p:spPr>
          <a:xfrm>
            <a:off x="5711844" y="145431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8" name="Google Shape;288;p19"/>
          <p:cNvSpPr txBox="1"/>
          <p:nvPr>
            <p:ph idx="18" type="body"/>
          </p:nvPr>
        </p:nvSpPr>
        <p:spPr>
          <a:xfrm>
            <a:off x="5711844" y="166635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9" name="Google Shape;289;p19"/>
          <p:cNvSpPr txBox="1"/>
          <p:nvPr>
            <p:ph idx="19" type="body"/>
          </p:nvPr>
        </p:nvSpPr>
        <p:spPr>
          <a:xfrm>
            <a:off x="6247590" y="2081713"/>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0" name="Google Shape;290;p19"/>
          <p:cNvSpPr txBox="1"/>
          <p:nvPr>
            <p:ph idx="20" type="body"/>
          </p:nvPr>
        </p:nvSpPr>
        <p:spPr>
          <a:xfrm>
            <a:off x="6247590" y="2261342"/>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1" name="Google Shape;291;p19"/>
          <p:cNvSpPr txBox="1"/>
          <p:nvPr>
            <p:ph idx="21" type="body"/>
          </p:nvPr>
        </p:nvSpPr>
        <p:spPr>
          <a:xfrm>
            <a:off x="6247590" y="2473381"/>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2" name="Google Shape;292;p19"/>
          <p:cNvSpPr txBox="1"/>
          <p:nvPr>
            <p:ph idx="22" type="body"/>
          </p:nvPr>
        </p:nvSpPr>
        <p:spPr>
          <a:xfrm>
            <a:off x="6247590" y="3009669"/>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3" name="Google Shape;293;p19"/>
          <p:cNvSpPr txBox="1"/>
          <p:nvPr>
            <p:ph idx="23" type="body"/>
          </p:nvPr>
        </p:nvSpPr>
        <p:spPr>
          <a:xfrm>
            <a:off x="6247590" y="3189298"/>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4" name="Google Shape;294;p19"/>
          <p:cNvSpPr txBox="1"/>
          <p:nvPr>
            <p:ph idx="24" type="body"/>
          </p:nvPr>
        </p:nvSpPr>
        <p:spPr>
          <a:xfrm>
            <a:off x="6247590" y="3401337"/>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5" name="Google Shape;295;p19"/>
          <p:cNvSpPr txBox="1"/>
          <p:nvPr>
            <p:ph idx="25" type="body"/>
          </p:nvPr>
        </p:nvSpPr>
        <p:spPr>
          <a:xfrm>
            <a:off x="5911033" y="3827718"/>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6" name="Google Shape;296;p19"/>
          <p:cNvSpPr txBox="1"/>
          <p:nvPr>
            <p:ph idx="26" type="body"/>
          </p:nvPr>
        </p:nvSpPr>
        <p:spPr>
          <a:xfrm>
            <a:off x="5911033" y="4007347"/>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7" name="Google Shape;297;p19"/>
          <p:cNvSpPr txBox="1"/>
          <p:nvPr>
            <p:ph idx="27" type="body"/>
          </p:nvPr>
        </p:nvSpPr>
        <p:spPr>
          <a:xfrm>
            <a:off x="5911033" y="4219386"/>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grpSp>
        <p:nvGrpSpPr>
          <p:cNvPr id="298" name="Google Shape;298;p19"/>
          <p:cNvGrpSpPr/>
          <p:nvPr/>
        </p:nvGrpSpPr>
        <p:grpSpPr>
          <a:xfrm>
            <a:off x="3064089" y="1322496"/>
            <a:ext cx="3130304" cy="3130304"/>
            <a:chOff x="1725851" y="197234"/>
            <a:chExt cx="4799362" cy="4799363"/>
          </a:xfrm>
        </p:grpSpPr>
        <p:sp>
          <p:nvSpPr>
            <p:cNvPr id="299" name="Google Shape;299;p19"/>
            <p:cNvSpPr/>
            <p:nvPr/>
          </p:nvSpPr>
          <p:spPr>
            <a:xfrm>
              <a:off x="2160294" y="631678"/>
              <a:ext cx="3930473" cy="3930474"/>
            </a:xfrm>
            <a:prstGeom prst="blockArc">
              <a:avLst>
                <a:gd fmla="val 13500000" name="adj1"/>
                <a:gd fmla="val 16200000" name="adj2"/>
                <a:gd fmla="val 3430" name="adj3"/>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19"/>
            <p:cNvSpPr/>
            <p:nvPr/>
          </p:nvSpPr>
          <p:spPr>
            <a:xfrm>
              <a:off x="2160294" y="631678"/>
              <a:ext cx="3930473" cy="3930474"/>
            </a:xfrm>
            <a:prstGeom prst="blockArc">
              <a:avLst>
                <a:gd fmla="val 10800000" name="adj1"/>
                <a:gd fmla="val 13500000" name="adj2"/>
                <a:gd fmla="val 3430" name="adj3"/>
              </a:avLst>
            </a:prstGeom>
            <a:solidFill>
              <a:srgbClr val="9D9D9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19"/>
            <p:cNvSpPr/>
            <p:nvPr/>
          </p:nvSpPr>
          <p:spPr>
            <a:xfrm>
              <a:off x="2160294" y="631678"/>
              <a:ext cx="3930473" cy="3930474"/>
            </a:xfrm>
            <a:prstGeom prst="blockArc">
              <a:avLst>
                <a:gd fmla="val 8100000" name="adj1"/>
                <a:gd fmla="val 10800000" name="adj2"/>
                <a:gd fmla="val 3430" name="adj3"/>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19"/>
            <p:cNvSpPr/>
            <p:nvPr/>
          </p:nvSpPr>
          <p:spPr>
            <a:xfrm>
              <a:off x="2160294" y="631678"/>
              <a:ext cx="3930473" cy="3930474"/>
            </a:xfrm>
            <a:prstGeom prst="blockArc">
              <a:avLst>
                <a:gd fmla="val 5400000" name="adj1"/>
                <a:gd fmla="val 8100000" name="adj2"/>
                <a:gd fmla="val 3430" name="adj3"/>
              </a:avLst>
            </a:prstGeom>
            <a:solidFill>
              <a:srgbClr val="B4B4B4"/>
            </a:solidFill>
            <a:ln cap="flat" cmpd="sng" w="9525">
              <a:solidFill>
                <a:srgbClr val="A8A8A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303" name="Google Shape;303;p19"/>
            <p:cNvSpPr/>
            <p:nvPr/>
          </p:nvSpPr>
          <p:spPr>
            <a:xfrm>
              <a:off x="2160294" y="631678"/>
              <a:ext cx="3930473" cy="3930474"/>
            </a:xfrm>
            <a:prstGeom prst="blockArc">
              <a:avLst>
                <a:gd fmla="val 2700000" name="adj1"/>
                <a:gd fmla="val 5400000" name="adj2"/>
                <a:gd fmla="val 3430" name="adj3"/>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19"/>
            <p:cNvSpPr/>
            <p:nvPr/>
          </p:nvSpPr>
          <p:spPr>
            <a:xfrm>
              <a:off x="2160294" y="631678"/>
              <a:ext cx="3930473" cy="3930474"/>
            </a:xfrm>
            <a:prstGeom prst="blockArc">
              <a:avLst>
                <a:gd fmla="val 0" name="adj1"/>
                <a:gd fmla="val 27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19"/>
            <p:cNvSpPr/>
            <p:nvPr/>
          </p:nvSpPr>
          <p:spPr>
            <a:xfrm>
              <a:off x="2160294" y="631678"/>
              <a:ext cx="3930473" cy="3930474"/>
            </a:xfrm>
            <a:prstGeom prst="blockArc">
              <a:avLst>
                <a:gd fmla="val 18900000" name="adj1"/>
                <a:gd fmla="val 0" name="adj2"/>
                <a:gd fmla="val 3430" name="adj3"/>
              </a:avLst>
            </a:prstGeom>
            <a:solidFill>
              <a:srgbClr val="CCCCC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19"/>
            <p:cNvSpPr/>
            <p:nvPr/>
          </p:nvSpPr>
          <p:spPr>
            <a:xfrm>
              <a:off x="2160294" y="631678"/>
              <a:ext cx="3930473" cy="3930474"/>
            </a:xfrm>
            <a:prstGeom prst="blockArc">
              <a:avLst>
                <a:gd fmla="val 16200000" name="adj1"/>
                <a:gd fmla="val 189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19"/>
            <p:cNvSpPr/>
            <p:nvPr/>
          </p:nvSpPr>
          <p:spPr>
            <a:xfrm>
              <a:off x="3128723" y="1600108"/>
              <a:ext cx="1993614" cy="1993614"/>
            </a:xfrm>
            <a:custGeom>
              <a:rect b="b" l="l" r="r" t="t"/>
              <a:pathLst>
                <a:path extrusionOk="0" h="1993614" w="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cap="flat" cmpd="sng" w="50800">
              <a:solidFill>
                <a:srgbClr val="4C4C4C"/>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307175" lIns="307175" spcFirstLastPara="1" rIns="307175" wrap="square" tIns="307175">
              <a:noAutofit/>
            </a:bodyPr>
            <a:lstStyle/>
            <a:p>
              <a:pPr indent="0" lvl="0" marL="0" marR="0" rtl="0" algn="ctr">
                <a:lnSpc>
                  <a:spcPct val="90000"/>
                </a:lnSpc>
                <a:spcBef>
                  <a:spcPts val="0"/>
                </a:spcBef>
                <a:spcAft>
                  <a:spcPts val="0"/>
                </a:spcAft>
                <a:buClr>
                  <a:schemeClr val="dk1"/>
                </a:buClr>
                <a:buSzPts val="1200"/>
                <a:buFont typeface="Calibri"/>
                <a:buNone/>
              </a:pPr>
              <a:r>
                <a:t/>
              </a:r>
              <a:endParaRPr sz="1200">
                <a:solidFill>
                  <a:srgbClr val="4C4C4C"/>
                </a:solidFill>
                <a:latin typeface="Roboto"/>
                <a:ea typeface="Roboto"/>
                <a:cs typeface="Roboto"/>
                <a:sym typeface="Roboto"/>
              </a:endParaRPr>
            </a:p>
          </p:txBody>
        </p:sp>
        <p:sp>
          <p:nvSpPr>
            <p:cNvPr id="308" name="Google Shape;308;p19"/>
            <p:cNvSpPr/>
            <p:nvPr/>
          </p:nvSpPr>
          <p:spPr>
            <a:xfrm>
              <a:off x="3657379" y="19723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309" name="Google Shape;309;p19"/>
            <p:cNvSpPr/>
            <p:nvPr/>
          </p:nvSpPr>
          <p:spPr>
            <a:xfrm>
              <a:off x="5023178" y="762966"/>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CCCCCC"/>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310" name="Google Shape;310;p19"/>
            <p:cNvSpPr/>
            <p:nvPr/>
          </p:nvSpPr>
          <p:spPr>
            <a:xfrm>
              <a:off x="558891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311" name="Google Shape;311;p19"/>
            <p:cNvSpPr/>
            <p:nvPr/>
          </p:nvSpPr>
          <p:spPr>
            <a:xfrm>
              <a:off x="5023177" y="3494562"/>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9D9D9D"/>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312" name="Google Shape;312;p19"/>
            <p:cNvSpPr/>
            <p:nvPr/>
          </p:nvSpPr>
          <p:spPr>
            <a:xfrm>
              <a:off x="3657379" y="406029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F6323E"/>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p:txBody>
        </p:sp>
        <p:sp>
          <p:nvSpPr>
            <p:cNvPr id="313" name="Google Shape;313;p19"/>
            <p:cNvSpPr/>
            <p:nvPr/>
          </p:nvSpPr>
          <p:spPr>
            <a:xfrm>
              <a:off x="2291582" y="34945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A8A8A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p:txBody>
        </p:sp>
        <p:sp>
          <p:nvSpPr>
            <p:cNvPr id="314" name="Google Shape;314;p19"/>
            <p:cNvSpPr/>
            <p:nvPr/>
          </p:nvSpPr>
          <p:spPr>
            <a:xfrm>
              <a:off x="172585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chemeClr val="dk1"/>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p:txBody>
        </p:sp>
        <p:sp>
          <p:nvSpPr>
            <p:cNvPr id="315" name="Google Shape;315;p19"/>
            <p:cNvSpPr/>
            <p:nvPr/>
          </p:nvSpPr>
          <p:spPr>
            <a:xfrm>
              <a:off x="2291581" y="76296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98989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Clr>
                  <a:schemeClr val="dk1"/>
                </a:buClr>
                <a:buSzPts val="4000"/>
                <a:buFont typeface="Calibri"/>
                <a:buNone/>
              </a:pPr>
              <a:r>
                <a:t/>
              </a:r>
              <a:endParaRPr sz="4000">
                <a:solidFill>
                  <a:schemeClr val="lt1"/>
                </a:solidFill>
                <a:latin typeface="Calibri"/>
                <a:ea typeface="Calibri"/>
                <a:cs typeface="Calibri"/>
                <a:sym typeface="Calibri"/>
              </a:endParaRPr>
            </a:p>
          </p:txBody>
        </p:sp>
      </p:grpSp>
      <p:pic>
        <p:nvPicPr>
          <p:cNvPr id="316" name="Google Shape;316;p19"/>
          <p:cNvPicPr preferRelativeResize="0"/>
          <p:nvPr/>
        </p:nvPicPr>
        <p:blipFill rotWithShape="1">
          <a:blip r:embed="rId2">
            <a:alphaModFix/>
          </a:blip>
          <a:srcRect b="0" l="0" r="0" t="0"/>
          <a:stretch/>
        </p:blipFill>
        <p:spPr>
          <a:xfrm>
            <a:off x="3906518" y="1572770"/>
            <a:ext cx="365816" cy="365816"/>
          </a:xfrm>
          <a:prstGeom prst="rect">
            <a:avLst/>
          </a:prstGeom>
          <a:noFill/>
          <a:ln>
            <a:noFill/>
          </a:ln>
        </p:spPr>
      </p:pic>
      <p:pic>
        <p:nvPicPr>
          <p:cNvPr id="317" name="Google Shape;317;p19"/>
          <p:cNvPicPr preferRelativeResize="0"/>
          <p:nvPr/>
        </p:nvPicPr>
        <p:blipFill rotWithShape="1">
          <a:blip r:embed="rId3">
            <a:alphaModFix/>
          </a:blip>
          <a:srcRect b="0" l="0" r="0" t="0"/>
          <a:stretch/>
        </p:blipFill>
        <p:spPr>
          <a:xfrm>
            <a:off x="4972122" y="3840710"/>
            <a:ext cx="365816" cy="365816"/>
          </a:xfrm>
          <a:prstGeom prst="rect">
            <a:avLst/>
          </a:prstGeom>
          <a:noFill/>
          <a:ln>
            <a:noFill/>
          </a:ln>
        </p:spPr>
      </p:pic>
      <p:pic>
        <p:nvPicPr>
          <p:cNvPr id="318" name="Google Shape;318;p19"/>
          <p:cNvPicPr preferRelativeResize="0"/>
          <p:nvPr/>
        </p:nvPicPr>
        <p:blipFill rotWithShape="1">
          <a:blip r:embed="rId4">
            <a:alphaModFix/>
          </a:blip>
          <a:srcRect b="0" l="0" r="0" t="0"/>
          <a:stretch/>
        </p:blipFill>
        <p:spPr>
          <a:xfrm>
            <a:off x="3285784" y="3229619"/>
            <a:ext cx="365816" cy="365816"/>
          </a:xfrm>
          <a:prstGeom prst="rect">
            <a:avLst/>
          </a:prstGeom>
          <a:noFill/>
          <a:ln>
            <a:noFill/>
          </a:ln>
        </p:spPr>
      </p:pic>
      <p:pic>
        <p:nvPicPr>
          <p:cNvPr id="319" name="Google Shape;319;p19"/>
          <p:cNvPicPr preferRelativeResize="0"/>
          <p:nvPr/>
        </p:nvPicPr>
        <p:blipFill rotWithShape="1">
          <a:blip r:embed="rId5">
            <a:alphaModFix/>
          </a:blip>
          <a:srcRect b="0" l="0" r="0" t="0"/>
          <a:stretch/>
        </p:blipFill>
        <p:spPr>
          <a:xfrm>
            <a:off x="3260129" y="2284117"/>
            <a:ext cx="365816" cy="365816"/>
          </a:xfrm>
          <a:prstGeom prst="rect">
            <a:avLst/>
          </a:prstGeom>
          <a:noFill/>
          <a:ln>
            <a:noFill/>
          </a:ln>
        </p:spPr>
      </p:pic>
      <p:pic>
        <p:nvPicPr>
          <p:cNvPr id="320" name="Google Shape;320;p19"/>
          <p:cNvPicPr preferRelativeResize="0"/>
          <p:nvPr/>
        </p:nvPicPr>
        <p:blipFill rotWithShape="1">
          <a:blip r:embed="rId6">
            <a:alphaModFix/>
          </a:blip>
          <a:srcRect b="0" l="0" r="0" t="0"/>
          <a:stretch/>
        </p:blipFill>
        <p:spPr>
          <a:xfrm>
            <a:off x="4871063" y="1518775"/>
            <a:ext cx="365816" cy="365816"/>
          </a:xfrm>
          <a:prstGeom prst="rect">
            <a:avLst/>
          </a:prstGeom>
          <a:noFill/>
          <a:ln>
            <a:noFill/>
          </a:ln>
        </p:spPr>
      </p:pic>
      <p:pic>
        <p:nvPicPr>
          <p:cNvPr id="321" name="Google Shape;321;p19"/>
          <p:cNvPicPr preferRelativeResize="0"/>
          <p:nvPr/>
        </p:nvPicPr>
        <p:blipFill rotWithShape="1">
          <a:blip r:embed="rId7">
            <a:alphaModFix/>
          </a:blip>
          <a:srcRect b="0" l="0" r="0" t="0"/>
          <a:stretch/>
        </p:blipFill>
        <p:spPr>
          <a:xfrm>
            <a:off x="5606880" y="2182634"/>
            <a:ext cx="365816" cy="365816"/>
          </a:xfrm>
          <a:prstGeom prst="rect">
            <a:avLst/>
          </a:prstGeom>
          <a:noFill/>
          <a:ln>
            <a:noFill/>
          </a:ln>
        </p:spPr>
      </p:pic>
      <p:pic>
        <p:nvPicPr>
          <p:cNvPr id="322" name="Google Shape;322;p19"/>
          <p:cNvPicPr preferRelativeResize="0"/>
          <p:nvPr/>
        </p:nvPicPr>
        <p:blipFill rotWithShape="1">
          <a:blip r:embed="rId8">
            <a:alphaModFix/>
          </a:blip>
          <a:srcRect b="0" l="0" r="0" t="0"/>
          <a:stretch/>
        </p:blipFill>
        <p:spPr>
          <a:xfrm>
            <a:off x="5641355" y="3145032"/>
            <a:ext cx="365816" cy="365816"/>
          </a:xfrm>
          <a:prstGeom prst="rect">
            <a:avLst/>
          </a:prstGeom>
          <a:noFill/>
          <a:ln>
            <a:noFill/>
          </a:ln>
        </p:spPr>
      </p:pic>
      <p:pic>
        <p:nvPicPr>
          <p:cNvPr id="323" name="Google Shape;323;p19"/>
          <p:cNvPicPr preferRelativeResize="0"/>
          <p:nvPr/>
        </p:nvPicPr>
        <p:blipFill rotWithShape="1">
          <a:blip r:embed="rId9">
            <a:alphaModFix/>
          </a:blip>
          <a:srcRect b="0" l="0" r="0" t="0"/>
          <a:stretch/>
        </p:blipFill>
        <p:spPr>
          <a:xfrm>
            <a:off x="4014639" y="3877794"/>
            <a:ext cx="365816" cy="365816"/>
          </a:xfrm>
          <a:prstGeom prst="rect">
            <a:avLst/>
          </a:prstGeom>
          <a:noFill/>
          <a:ln>
            <a:noFill/>
          </a:ln>
        </p:spPr>
      </p:pic>
      <p:sp>
        <p:nvSpPr>
          <p:cNvPr id="324" name="Google Shape;324;p19"/>
          <p:cNvSpPr txBox="1"/>
          <p:nvPr>
            <p:ph idx="28" type="body"/>
          </p:nvPr>
        </p:nvSpPr>
        <p:spPr>
          <a:xfrm>
            <a:off x="4052675" y="2723156"/>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5" name="Google Shape;325;p19"/>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326" name="Google Shape;326;p19"/>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7" name="Google Shape;327;p19"/>
          <p:cNvPicPr preferRelativeResize="0"/>
          <p:nvPr/>
        </p:nvPicPr>
        <p:blipFill rotWithShape="1">
          <a:blip r:embed="rId10">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10_Custom Layout">
    <p:spTree>
      <p:nvGrpSpPr>
        <p:cNvPr id="328" name="Shape 328"/>
        <p:cNvGrpSpPr/>
        <p:nvPr/>
      </p:nvGrpSpPr>
      <p:grpSpPr>
        <a:xfrm>
          <a:off x="0" y="0"/>
          <a:ext cx="0" cy="0"/>
          <a:chOff x="0" y="0"/>
          <a:chExt cx="0" cy="0"/>
        </a:xfrm>
      </p:grpSpPr>
      <p:sp>
        <p:nvSpPr>
          <p:cNvPr id="329" name="Google Shape;329;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330" name="Google Shape;330;p2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331" name="Google Shape;331;p20"/>
          <p:cNvSpPr txBox="1"/>
          <p:nvPr>
            <p:ph idx="1" type="body"/>
          </p:nvPr>
        </p:nvSpPr>
        <p:spPr>
          <a:xfrm>
            <a:off x="630238" y="1455738"/>
            <a:ext cx="2933700" cy="306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2" name="Google Shape;332;p20"/>
          <p:cNvSpPr/>
          <p:nvPr>
            <p:ph idx="2" type="chart"/>
          </p:nvPr>
        </p:nvSpPr>
        <p:spPr>
          <a:xfrm>
            <a:off x="3676650" y="1466850"/>
            <a:ext cx="4845050" cy="304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3" name="Google Shape;333;p20"/>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334" name="Google Shape;334;p20"/>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35" name="Google Shape;335;p20"/>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p:cSld name="2_Divider">
    <p:spTree>
      <p:nvGrpSpPr>
        <p:cNvPr id="21" name="Shape 21"/>
        <p:cNvGrpSpPr/>
        <p:nvPr/>
      </p:nvGrpSpPr>
      <p:grpSpPr>
        <a:xfrm>
          <a:off x="0" y="0"/>
          <a:ext cx="0" cy="0"/>
          <a:chOff x="0" y="0"/>
          <a:chExt cx="0" cy="0"/>
        </a:xfrm>
      </p:grpSpPr>
      <p:sp>
        <p:nvSpPr>
          <p:cNvPr id="22" name="Google Shape;22;p3"/>
          <p:cNvSpPr/>
          <p:nvPr>
            <p:ph idx="2" type="pic"/>
          </p:nvPr>
        </p:nvSpPr>
        <p:spPr>
          <a:xfrm>
            <a:off x="0" y="0"/>
            <a:ext cx="9144000" cy="514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 name="Google Shape;23;p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24" name="Google Shape;24;p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25" name="Google Shape;25;p3"/>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26" name="Google Shape;26;p3"/>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IN" sz="1400" u="none" cap="none" strike="noStrike">
                <a:solidFill>
                  <a:schemeClr val="lt1"/>
                </a:solidFill>
                <a:latin typeface="Proxima Nova"/>
                <a:ea typeface="Proxima Nova"/>
                <a:cs typeface="Proxima Nova"/>
                <a:sym typeface="Proxima Nova"/>
              </a:rPr>
              <a:t>Edit Master text styles</a:t>
            </a:r>
            <a:endParaRPr b="0" i="0" sz="1800" u="none" cap="none" strike="noStrike">
              <a:solidFill>
                <a:schemeClr val="dk1"/>
              </a:solidFill>
              <a:latin typeface="Calibri"/>
              <a:ea typeface="Calibri"/>
              <a:cs typeface="Calibri"/>
              <a:sym typeface="Calibri"/>
            </a:endParaRPr>
          </a:p>
        </p:txBody>
      </p:sp>
      <p:pic>
        <p:nvPicPr>
          <p:cNvPr id="27" name="Google Shape;27;p3"/>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28" name="Google Shape;28;p3"/>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IN" sz="1400" u="none" cap="none" strike="noStrike">
                <a:solidFill>
                  <a:schemeClr val="lt1"/>
                </a:solidFill>
                <a:latin typeface="Proxima Nova"/>
                <a:ea typeface="Proxima Nova"/>
                <a:cs typeface="Proxima Nova"/>
                <a:sym typeface="Proxima Nova"/>
              </a:rPr>
              <a:t>Edit Master text styles</a:t>
            </a:r>
            <a:endParaRPr b="0" i="0" sz="1800" u="none" cap="none" strike="noStrike">
              <a:solidFill>
                <a:schemeClr val="dk1"/>
              </a:solidFill>
              <a:latin typeface="Calibri"/>
              <a:ea typeface="Calibri"/>
              <a:cs typeface="Calibri"/>
              <a:sym typeface="Calibri"/>
            </a:endParaRPr>
          </a:p>
        </p:txBody>
      </p:sp>
    </p:spTree>
  </p:cSld>
  <p:clrMapOvr>
    <a:masterClrMapping/>
  </p:clrMapOvr>
  <p:extLst>
    <p:ext uri="{DCECCB84-F9BA-43D5-87BE-67443E8EF086}">
      <p15:sldGuideLst>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p:cSld name="1_Divider">
    <p:spTree>
      <p:nvGrpSpPr>
        <p:cNvPr id="336" name="Shape 336"/>
        <p:cNvGrpSpPr/>
        <p:nvPr/>
      </p:nvGrpSpPr>
      <p:grpSpPr>
        <a:xfrm>
          <a:off x="0" y="0"/>
          <a:ext cx="0" cy="0"/>
          <a:chOff x="0" y="0"/>
          <a:chExt cx="0" cy="0"/>
        </a:xfrm>
      </p:grpSpPr>
      <p:sp>
        <p:nvSpPr>
          <p:cNvPr id="337" name="Google Shape;337;p21"/>
          <p:cNvSpPr/>
          <p:nvPr>
            <p:ph idx="2" type="pic"/>
          </p:nvPr>
        </p:nvSpPr>
        <p:spPr>
          <a:xfrm>
            <a:off x="0" y="0"/>
            <a:ext cx="9144000" cy="514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8" name="Google Shape;338;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340" name="Google Shape;340;p21"/>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341" name="Google Shape;341;p21"/>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pic>
        <p:nvPicPr>
          <p:cNvPr id="342" name="Google Shape;342;p21"/>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343" name="Google Shape;343;p21"/>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spTree>
  </p:cSld>
  <p:clrMapOvr>
    <a:masterClrMapping/>
  </p:clrMapOvr>
  <p:extLst>
    <p:ext uri="{DCECCB84-F9BA-43D5-87BE-67443E8EF086}">
      <p15:sldGuideLst>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picture with caption" showMasterSp="0">
  <p:cSld name="Title and 3 picture with caption">
    <p:spTree>
      <p:nvGrpSpPr>
        <p:cNvPr id="344" name="Shape 344"/>
        <p:cNvGrpSpPr/>
        <p:nvPr/>
      </p:nvGrpSpPr>
      <p:grpSpPr>
        <a:xfrm>
          <a:off x="0" y="0"/>
          <a:ext cx="0" cy="0"/>
          <a:chOff x="0" y="0"/>
          <a:chExt cx="0" cy="0"/>
        </a:xfrm>
      </p:grpSpPr>
      <p:sp>
        <p:nvSpPr>
          <p:cNvPr id="345" name="Google Shape;345;p22"/>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46" name="Google Shape;346;p22"/>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47" name="Google Shape;347;p22"/>
          <p:cNvSpPr txBox="1"/>
          <p:nvPr>
            <p:ph type="title"/>
          </p:nvPr>
        </p:nvSpPr>
        <p:spPr>
          <a:xfrm>
            <a:off x="629841" y="600075"/>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8" name="Google Shape;348;p22"/>
          <p:cNvSpPr/>
          <p:nvPr>
            <p:ph idx="2" type="pic"/>
          </p:nvPr>
        </p:nvSpPr>
        <p:spPr>
          <a:xfrm>
            <a:off x="1445363" y="1382268"/>
            <a:ext cx="1668121" cy="1946672"/>
          </a:xfrm>
          <a:prstGeom prst="rect">
            <a:avLst/>
          </a:prstGeom>
          <a:noFill/>
          <a:ln>
            <a:noFill/>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9" name="Google Shape;349;p22"/>
          <p:cNvSpPr/>
          <p:nvPr>
            <p:ph idx="3" type="pic"/>
          </p:nvPr>
        </p:nvSpPr>
        <p:spPr>
          <a:xfrm>
            <a:off x="3744984" y="1382268"/>
            <a:ext cx="1654032" cy="1946672"/>
          </a:xfrm>
          <a:prstGeom prst="rect">
            <a:avLst/>
          </a:prstGeom>
          <a:noFill/>
          <a:ln>
            <a:noFill/>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0" name="Google Shape;350;p22"/>
          <p:cNvSpPr/>
          <p:nvPr>
            <p:ph idx="4" type="pic"/>
          </p:nvPr>
        </p:nvSpPr>
        <p:spPr>
          <a:xfrm>
            <a:off x="6055443" y="1382268"/>
            <a:ext cx="1654032" cy="1946672"/>
          </a:xfrm>
          <a:prstGeom prst="rect">
            <a:avLst/>
          </a:prstGeom>
          <a:noFill/>
          <a:ln>
            <a:noFill/>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1" name="Google Shape;351;p22"/>
          <p:cNvSpPr txBox="1"/>
          <p:nvPr>
            <p:ph idx="1" type="body"/>
          </p:nvPr>
        </p:nvSpPr>
        <p:spPr>
          <a:xfrm>
            <a:off x="1439466" y="3519224"/>
            <a:ext cx="1674019" cy="2764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2" name="Google Shape;352;p22"/>
          <p:cNvSpPr txBox="1"/>
          <p:nvPr>
            <p:ph idx="5" type="body"/>
          </p:nvPr>
        </p:nvSpPr>
        <p:spPr>
          <a:xfrm>
            <a:off x="3744985" y="3519224"/>
            <a:ext cx="1654032" cy="2764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3" name="Google Shape;353;p22"/>
          <p:cNvSpPr txBox="1"/>
          <p:nvPr>
            <p:ph idx="6" type="body"/>
          </p:nvPr>
        </p:nvSpPr>
        <p:spPr>
          <a:xfrm>
            <a:off x="6050503" y="3519223"/>
            <a:ext cx="1654032" cy="28396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4" name="Google Shape;354;p22"/>
          <p:cNvSpPr txBox="1"/>
          <p:nvPr>
            <p:ph idx="7" type="body"/>
          </p:nvPr>
        </p:nvSpPr>
        <p:spPr>
          <a:xfrm>
            <a:off x="1439863" y="3862520"/>
            <a:ext cx="1674019"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5" name="Google Shape;355;p22"/>
          <p:cNvSpPr txBox="1"/>
          <p:nvPr>
            <p:ph idx="8" type="body"/>
          </p:nvPr>
        </p:nvSpPr>
        <p:spPr>
          <a:xfrm>
            <a:off x="3735388" y="3862520"/>
            <a:ext cx="1674019"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6" name="Google Shape;356;p22"/>
          <p:cNvSpPr txBox="1"/>
          <p:nvPr>
            <p:ph idx="9" type="body"/>
          </p:nvPr>
        </p:nvSpPr>
        <p:spPr>
          <a:xfrm>
            <a:off x="6050502" y="3862520"/>
            <a:ext cx="1658973"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7" name="Google Shape;357;p2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2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359" name="Google Shape;359;p22"/>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pictures" showMasterSp="0">
  <p:cSld name="Title and 2 pictures">
    <p:spTree>
      <p:nvGrpSpPr>
        <p:cNvPr id="360" name="Shape 360"/>
        <p:cNvGrpSpPr/>
        <p:nvPr/>
      </p:nvGrpSpPr>
      <p:grpSpPr>
        <a:xfrm>
          <a:off x="0" y="0"/>
          <a:ext cx="0" cy="0"/>
          <a:chOff x="0" y="0"/>
          <a:chExt cx="0" cy="0"/>
        </a:xfrm>
      </p:grpSpPr>
      <p:sp>
        <p:nvSpPr>
          <p:cNvPr id="361" name="Google Shape;361;p23"/>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62" name="Google Shape;362;p23"/>
          <p:cNvSpPr txBox="1"/>
          <p:nvPr>
            <p:ph type="title"/>
          </p:nvPr>
        </p:nvSpPr>
        <p:spPr>
          <a:xfrm>
            <a:off x="642473" y="546498"/>
            <a:ext cx="5902706" cy="56792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3" name="Google Shape;363;p23"/>
          <p:cNvSpPr/>
          <p:nvPr/>
        </p:nvSpPr>
        <p:spPr>
          <a:xfrm>
            <a:off x="4599929" y="1870236"/>
            <a:ext cx="3921771" cy="2322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64" name="Google Shape;364;p23"/>
          <p:cNvSpPr/>
          <p:nvPr>
            <p:ph idx="2" type="pic"/>
          </p:nvPr>
        </p:nvSpPr>
        <p:spPr>
          <a:xfrm>
            <a:off x="4599929" y="1868092"/>
            <a:ext cx="3921771" cy="232529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5" name="Google Shape;365;p23"/>
          <p:cNvSpPr/>
          <p:nvPr>
            <p:ph idx="3" type="pic"/>
          </p:nvPr>
        </p:nvSpPr>
        <p:spPr>
          <a:xfrm>
            <a:off x="621848" y="1868091"/>
            <a:ext cx="2592000" cy="78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6" name="Google Shape;366;p23"/>
          <p:cNvSpPr txBox="1"/>
          <p:nvPr>
            <p:ph idx="1" type="body"/>
          </p:nvPr>
        </p:nvSpPr>
        <p:spPr>
          <a:xfrm>
            <a:off x="629841" y="3145632"/>
            <a:ext cx="3343275" cy="2839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7" name="Google Shape;367;p23"/>
          <p:cNvSpPr txBox="1"/>
          <p:nvPr>
            <p:ph idx="4" type="body"/>
          </p:nvPr>
        </p:nvSpPr>
        <p:spPr>
          <a:xfrm>
            <a:off x="635000" y="3515616"/>
            <a:ext cx="3343275" cy="2839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10"/>
              <a:buFont typeface="Arial"/>
              <a:buNone/>
              <a:defRPr b="0" i="0" sz="131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8" name="Google Shape;368;p23"/>
          <p:cNvSpPr txBox="1"/>
          <p:nvPr>
            <p:ph idx="10" type="dt"/>
          </p:nvPr>
        </p:nvSpPr>
        <p:spPr>
          <a:xfrm>
            <a:off x="642473"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23"/>
          <p:cNvSpPr txBox="1"/>
          <p:nvPr>
            <p:ph idx="12" type="sldNum"/>
          </p:nvPr>
        </p:nvSpPr>
        <p:spPr>
          <a:xfrm>
            <a:off x="6466042"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370" name="Google Shape;370;p23"/>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371" name="Google Shape;371;p23"/>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72" name="Google Shape;372;p23"/>
          <p:cNvSpPr/>
          <p:nvPr/>
        </p:nvSpPr>
        <p:spPr>
          <a:xfrm>
            <a:off x="4599929" y="1870236"/>
            <a:ext cx="3969000" cy="2322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373" name="Google Shape;373;p23"/>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cons and Content">
  <p:cSld name="Title, Icons and Content">
    <p:spTree>
      <p:nvGrpSpPr>
        <p:cNvPr id="374" name="Shape 374"/>
        <p:cNvGrpSpPr/>
        <p:nvPr/>
      </p:nvGrpSpPr>
      <p:grpSpPr>
        <a:xfrm>
          <a:off x="0" y="0"/>
          <a:ext cx="0" cy="0"/>
          <a:chOff x="0" y="0"/>
          <a:chExt cx="0" cy="0"/>
        </a:xfrm>
      </p:grpSpPr>
      <p:pic>
        <p:nvPicPr>
          <p:cNvPr id="375" name="Google Shape;375;p24"/>
          <p:cNvPicPr preferRelativeResize="0"/>
          <p:nvPr/>
        </p:nvPicPr>
        <p:blipFill rotWithShape="1">
          <a:blip r:embed="rId2">
            <a:alphaModFix/>
          </a:blip>
          <a:srcRect b="0" l="0" r="0" t="0"/>
          <a:stretch/>
        </p:blipFill>
        <p:spPr>
          <a:xfrm>
            <a:off x="417869" y="988850"/>
            <a:ext cx="402337" cy="402337"/>
          </a:xfrm>
          <a:prstGeom prst="rect">
            <a:avLst/>
          </a:prstGeom>
          <a:noFill/>
          <a:ln>
            <a:noFill/>
          </a:ln>
        </p:spPr>
      </p:pic>
      <p:pic>
        <p:nvPicPr>
          <p:cNvPr id="376" name="Google Shape;376;p24"/>
          <p:cNvPicPr preferRelativeResize="0"/>
          <p:nvPr/>
        </p:nvPicPr>
        <p:blipFill rotWithShape="1">
          <a:blip r:embed="rId3">
            <a:alphaModFix/>
          </a:blip>
          <a:srcRect b="0" l="0" r="0" t="0"/>
          <a:stretch/>
        </p:blipFill>
        <p:spPr>
          <a:xfrm>
            <a:off x="417869" y="1469040"/>
            <a:ext cx="402337" cy="402337"/>
          </a:xfrm>
          <a:prstGeom prst="rect">
            <a:avLst/>
          </a:prstGeom>
          <a:noFill/>
          <a:ln>
            <a:noFill/>
          </a:ln>
        </p:spPr>
      </p:pic>
      <p:pic>
        <p:nvPicPr>
          <p:cNvPr id="377" name="Google Shape;377;p24"/>
          <p:cNvPicPr preferRelativeResize="0"/>
          <p:nvPr/>
        </p:nvPicPr>
        <p:blipFill rotWithShape="1">
          <a:blip r:embed="rId4">
            <a:alphaModFix/>
          </a:blip>
          <a:srcRect b="0" l="0" r="0" t="0"/>
          <a:stretch/>
        </p:blipFill>
        <p:spPr>
          <a:xfrm>
            <a:off x="417869" y="1948824"/>
            <a:ext cx="402337" cy="400051"/>
          </a:xfrm>
          <a:prstGeom prst="rect">
            <a:avLst/>
          </a:prstGeom>
          <a:noFill/>
          <a:ln>
            <a:noFill/>
          </a:ln>
        </p:spPr>
      </p:pic>
      <p:pic>
        <p:nvPicPr>
          <p:cNvPr id="378" name="Google Shape;378;p24"/>
          <p:cNvPicPr preferRelativeResize="0"/>
          <p:nvPr/>
        </p:nvPicPr>
        <p:blipFill rotWithShape="1">
          <a:blip r:embed="rId5">
            <a:alphaModFix/>
          </a:blip>
          <a:srcRect b="0" l="0" r="0" t="0"/>
          <a:stretch/>
        </p:blipFill>
        <p:spPr>
          <a:xfrm>
            <a:off x="417869" y="2427167"/>
            <a:ext cx="402337" cy="402337"/>
          </a:xfrm>
          <a:prstGeom prst="rect">
            <a:avLst/>
          </a:prstGeom>
          <a:noFill/>
          <a:ln>
            <a:noFill/>
          </a:ln>
        </p:spPr>
      </p:pic>
      <p:pic>
        <p:nvPicPr>
          <p:cNvPr id="379" name="Google Shape;379;p24"/>
          <p:cNvPicPr preferRelativeResize="0"/>
          <p:nvPr/>
        </p:nvPicPr>
        <p:blipFill rotWithShape="1">
          <a:blip r:embed="rId6">
            <a:alphaModFix/>
          </a:blip>
          <a:srcRect b="0" l="0" r="0" t="0"/>
          <a:stretch/>
        </p:blipFill>
        <p:spPr>
          <a:xfrm>
            <a:off x="417868" y="2907797"/>
            <a:ext cx="402337" cy="402337"/>
          </a:xfrm>
          <a:prstGeom prst="rect">
            <a:avLst/>
          </a:prstGeom>
          <a:noFill/>
          <a:ln>
            <a:noFill/>
          </a:ln>
        </p:spPr>
      </p:pic>
      <p:sp>
        <p:nvSpPr>
          <p:cNvPr id="380" name="Google Shape;380;p24"/>
          <p:cNvSpPr txBox="1"/>
          <p:nvPr>
            <p:ph idx="1" type="body"/>
          </p:nvPr>
        </p:nvSpPr>
        <p:spPr>
          <a:xfrm>
            <a:off x="878243" y="1572506"/>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1" name="Google Shape;381;p24"/>
          <p:cNvSpPr txBox="1"/>
          <p:nvPr>
            <p:ph idx="2" type="body"/>
          </p:nvPr>
        </p:nvSpPr>
        <p:spPr>
          <a:xfrm>
            <a:off x="878243" y="1088140"/>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2" name="Google Shape;382;p24"/>
          <p:cNvSpPr txBox="1"/>
          <p:nvPr>
            <p:ph idx="3" type="body"/>
          </p:nvPr>
        </p:nvSpPr>
        <p:spPr>
          <a:xfrm>
            <a:off x="878243" y="2046971"/>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3" name="Google Shape;383;p24"/>
          <p:cNvSpPr txBox="1"/>
          <p:nvPr>
            <p:ph idx="4" type="body"/>
          </p:nvPr>
        </p:nvSpPr>
        <p:spPr>
          <a:xfrm>
            <a:off x="878243" y="2528954"/>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4" name="Google Shape;384;p24"/>
          <p:cNvSpPr txBox="1"/>
          <p:nvPr>
            <p:ph idx="5" type="body"/>
          </p:nvPr>
        </p:nvSpPr>
        <p:spPr>
          <a:xfrm>
            <a:off x="878243" y="3005394"/>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5" name="Google Shape;385;p24"/>
          <p:cNvSpPr txBox="1"/>
          <p:nvPr>
            <p:ph idx="6" type="body"/>
          </p:nvPr>
        </p:nvSpPr>
        <p:spPr>
          <a:xfrm>
            <a:off x="4359486" y="1572507"/>
            <a:ext cx="2413617" cy="23198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6" name="Google Shape;386;p24"/>
          <p:cNvSpPr txBox="1"/>
          <p:nvPr>
            <p:ph idx="7" type="body"/>
          </p:nvPr>
        </p:nvSpPr>
        <p:spPr>
          <a:xfrm>
            <a:off x="4359486" y="1088140"/>
            <a:ext cx="2413617" cy="2418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7" name="Google Shape;387;p24"/>
          <p:cNvSpPr txBox="1"/>
          <p:nvPr>
            <p:ph idx="8" type="body"/>
          </p:nvPr>
        </p:nvSpPr>
        <p:spPr>
          <a:xfrm>
            <a:off x="4359486" y="2046971"/>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8" name="Google Shape;388;p24"/>
          <p:cNvSpPr txBox="1"/>
          <p:nvPr>
            <p:ph idx="9" type="body"/>
          </p:nvPr>
        </p:nvSpPr>
        <p:spPr>
          <a:xfrm>
            <a:off x="4359486" y="2528954"/>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9" name="Google Shape;389;p24"/>
          <p:cNvSpPr txBox="1"/>
          <p:nvPr>
            <p:ph idx="13" type="body"/>
          </p:nvPr>
        </p:nvSpPr>
        <p:spPr>
          <a:xfrm>
            <a:off x="4359486" y="3005394"/>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90" name="Google Shape;390;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1" name="Google Shape;391;p2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392" name="Google Shape;392;p24"/>
          <p:cNvPicPr preferRelativeResize="0"/>
          <p:nvPr/>
        </p:nvPicPr>
        <p:blipFill rotWithShape="1">
          <a:blip r:embed="rId2">
            <a:alphaModFix/>
          </a:blip>
          <a:srcRect b="0" l="0" r="0" t="0"/>
          <a:stretch/>
        </p:blipFill>
        <p:spPr>
          <a:xfrm>
            <a:off x="420427" y="997235"/>
            <a:ext cx="402337" cy="402337"/>
          </a:xfrm>
          <a:prstGeom prst="rect">
            <a:avLst/>
          </a:prstGeom>
          <a:noFill/>
          <a:ln>
            <a:noFill/>
          </a:ln>
        </p:spPr>
      </p:pic>
      <p:pic>
        <p:nvPicPr>
          <p:cNvPr id="393" name="Google Shape;393;p24"/>
          <p:cNvPicPr preferRelativeResize="0"/>
          <p:nvPr/>
        </p:nvPicPr>
        <p:blipFill rotWithShape="1">
          <a:blip r:embed="rId3">
            <a:alphaModFix/>
          </a:blip>
          <a:srcRect b="0" l="0" r="0" t="0"/>
          <a:stretch/>
        </p:blipFill>
        <p:spPr>
          <a:xfrm>
            <a:off x="420427" y="1477425"/>
            <a:ext cx="402337" cy="402337"/>
          </a:xfrm>
          <a:prstGeom prst="rect">
            <a:avLst/>
          </a:prstGeom>
          <a:noFill/>
          <a:ln>
            <a:noFill/>
          </a:ln>
        </p:spPr>
      </p:pic>
      <p:pic>
        <p:nvPicPr>
          <p:cNvPr id="394" name="Google Shape;394;p24"/>
          <p:cNvPicPr preferRelativeResize="0"/>
          <p:nvPr/>
        </p:nvPicPr>
        <p:blipFill rotWithShape="1">
          <a:blip r:embed="rId4">
            <a:alphaModFix/>
          </a:blip>
          <a:srcRect b="0" l="0" r="0" t="0"/>
          <a:stretch/>
        </p:blipFill>
        <p:spPr>
          <a:xfrm>
            <a:off x="420427" y="1957209"/>
            <a:ext cx="402337" cy="400051"/>
          </a:xfrm>
          <a:prstGeom prst="rect">
            <a:avLst/>
          </a:prstGeom>
          <a:noFill/>
          <a:ln>
            <a:noFill/>
          </a:ln>
        </p:spPr>
      </p:pic>
      <p:pic>
        <p:nvPicPr>
          <p:cNvPr id="395" name="Google Shape;395;p24"/>
          <p:cNvPicPr preferRelativeResize="0"/>
          <p:nvPr/>
        </p:nvPicPr>
        <p:blipFill rotWithShape="1">
          <a:blip r:embed="rId5">
            <a:alphaModFix/>
          </a:blip>
          <a:srcRect b="0" l="0" r="0" t="0"/>
          <a:stretch/>
        </p:blipFill>
        <p:spPr>
          <a:xfrm>
            <a:off x="420427" y="2435552"/>
            <a:ext cx="402337" cy="402337"/>
          </a:xfrm>
          <a:prstGeom prst="rect">
            <a:avLst/>
          </a:prstGeom>
          <a:noFill/>
          <a:ln>
            <a:noFill/>
          </a:ln>
        </p:spPr>
      </p:pic>
      <p:pic>
        <p:nvPicPr>
          <p:cNvPr id="396" name="Google Shape;396;p24"/>
          <p:cNvPicPr preferRelativeResize="0"/>
          <p:nvPr/>
        </p:nvPicPr>
        <p:blipFill rotWithShape="1">
          <a:blip r:embed="rId6">
            <a:alphaModFix/>
          </a:blip>
          <a:srcRect b="0" l="0" r="0" t="0"/>
          <a:stretch/>
        </p:blipFill>
        <p:spPr>
          <a:xfrm>
            <a:off x="420426" y="2916182"/>
            <a:ext cx="402337" cy="402337"/>
          </a:xfrm>
          <a:prstGeom prst="rect">
            <a:avLst/>
          </a:prstGeom>
          <a:noFill/>
          <a:ln>
            <a:noFill/>
          </a:ln>
        </p:spPr>
      </p:pic>
      <p:pic>
        <p:nvPicPr>
          <p:cNvPr id="397" name="Google Shape;397;p24"/>
          <p:cNvPicPr preferRelativeResize="0"/>
          <p:nvPr/>
        </p:nvPicPr>
        <p:blipFill rotWithShape="1">
          <a:blip r:embed="rId7">
            <a:alphaModFix/>
          </a:blip>
          <a:srcRect b="0" l="0" r="0" t="0"/>
          <a:stretch/>
        </p:blipFill>
        <p:spPr>
          <a:xfrm>
            <a:off x="3874155" y="997235"/>
            <a:ext cx="402337" cy="402337"/>
          </a:xfrm>
          <a:prstGeom prst="rect">
            <a:avLst/>
          </a:prstGeom>
          <a:noFill/>
          <a:ln>
            <a:noFill/>
          </a:ln>
        </p:spPr>
      </p:pic>
      <p:pic>
        <p:nvPicPr>
          <p:cNvPr id="398" name="Google Shape;398;p24"/>
          <p:cNvPicPr preferRelativeResize="0"/>
          <p:nvPr/>
        </p:nvPicPr>
        <p:blipFill rotWithShape="1">
          <a:blip r:embed="rId8">
            <a:alphaModFix/>
          </a:blip>
          <a:srcRect b="0" l="0" r="0" t="0"/>
          <a:stretch/>
        </p:blipFill>
        <p:spPr>
          <a:xfrm>
            <a:off x="3874154" y="1477425"/>
            <a:ext cx="402337" cy="402337"/>
          </a:xfrm>
          <a:prstGeom prst="rect">
            <a:avLst/>
          </a:prstGeom>
          <a:noFill/>
          <a:ln>
            <a:noFill/>
          </a:ln>
        </p:spPr>
      </p:pic>
      <p:pic>
        <p:nvPicPr>
          <p:cNvPr id="399" name="Google Shape;399;p24"/>
          <p:cNvPicPr preferRelativeResize="0"/>
          <p:nvPr/>
        </p:nvPicPr>
        <p:blipFill rotWithShape="1">
          <a:blip r:embed="rId9">
            <a:alphaModFix/>
          </a:blip>
          <a:srcRect b="0" l="0" r="0" t="0"/>
          <a:stretch/>
        </p:blipFill>
        <p:spPr>
          <a:xfrm>
            <a:off x="3874153" y="1957209"/>
            <a:ext cx="402337" cy="400051"/>
          </a:xfrm>
          <a:prstGeom prst="rect">
            <a:avLst/>
          </a:prstGeom>
          <a:noFill/>
          <a:ln>
            <a:noFill/>
          </a:ln>
        </p:spPr>
      </p:pic>
      <p:pic>
        <p:nvPicPr>
          <p:cNvPr id="400" name="Google Shape;400;p24"/>
          <p:cNvPicPr preferRelativeResize="0"/>
          <p:nvPr/>
        </p:nvPicPr>
        <p:blipFill rotWithShape="1">
          <a:blip r:embed="rId10">
            <a:alphaModFix/>
          </a:blip>
          <a:srcRect b="0" l="0" r="0" t="0"/>
          <a:stretch/>
        </p:blipFill>
        <p:spPr>
          <a:xfrm>
            <a:off x="3874153" y="2434706"/>
            <a:ext cx="402337" cy="402337"/>
          </a:xfrm>
          <a:prstGeom prst="rect">
            <a:avLst/>
          </a:prstGeom>
          <a:noFill/>
          <a:ln>
            <a:noFill/>
          </a:ln>
        </p:spPr>
      </p:pic>
      <p:pic>
        <p:nvPicPr>
          <p:cNvPr id="401" name="Google Shape;401;p24"/>
          <p:cNvPicPr preferRelativeResize="0"/>
          <p:nvPr/>
        </p:nvPicPr>
        <p:blipFill rotWithShape="1">
          <a:blip r:embed="rId11">
            <a:alphaModFix/>
          </a:blip>
          <a:srcRect b="0" l="0" r="0" t="0"/>
          <a:stretch/>
        </p:blipFill>
        <p:spPr>
          <a:xfrm>
            <a:off x="3874153" y="2914489"/>
            <a:ext cx="402337" cy="402337"/>
          </a:xfrm>
          <a:prstGeom prst="rect">
            <a:avLst/>
          </a:prstGeom>
          <a:noFill/>
          <a:ln>
            <a:noFill/>
          </a:ln>
        </p:spPr>
      </p:pic>
      <p:sp>
        <p:nvSpPr>
          <p:cNvPr id="402" name="Google Shape;402;p24"/>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03" name="Google Shape;403;p24"/>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04" name="Google Shape;404;p24"/>
          <p:cNvPicPr preferRelativeResize="0"/>
          <p:nvPr/>
        </p:nvPicPr>
        <p:blipFill rotWithShape="1">
          <a:blip r:embed="rId1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Header" showMasterSp="0">
  <p:cSld name="5_Section Header">
    <p:spTree>
      <p:nvGrpSpPr>
        <p:cNvPr id="405" name="Shape 405"/>
        <p:cNvGrpSpPr/>
        <p:nvPr/>
      </p:nvGrpSpPr>
      <p:grpSpPr>
        <a:xfrm>
          <a:off x="0" y="0"/>
          <a:ext cx="0" cy="0"/>
          <a:chOff x="0" y="0"/>
          <a:chExt cx="0" cy="0"/>
        </a:xfrm>
      </p:grpSpPr>
      <p:sp>
        <p:nvSpPr>
          <p:cNvPr id="406" name="Google Shape;406;p25"/>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07" name="Google Shape;407;p25"/>
          <p:cNvSpPr/>
          <p:nvPr/>
        </p:nvSpPr>
        <p:spPr>
          <a:xfrm>
            <a:off x="629841" y="2556933"/>
            <a:ext cx="7891859" cy="826623"/>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nvGrpSpPr>
          <p:cNvPr id="408" name="Google Shape;408;p25"/>
          <p:cNvGrpSpPr/>
          <p:nvPr/>
        </p:nvGrpSpPr>
        <p:grpSpPr>
          <a:xfrm>
            <a:off x="994787" y="3020755"/>
            <a:ext cx="775019" cy="174751"/>
            <a:chOff x="1326382" y="4041646"/>
            <a:chExt cx="2597497" cy="653143"/>
          </a:xfrm>
        </p:grpSpPr>
        <p:sp>
          <p:nvSpPr>
            <p:cNvPr id="409" name="Google Shape;409;p25"/>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10" name="Google Shape;410;p25"/>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11" name="Google Shape;411;p25"/>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12" name="Google Shape;412;p25"/>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13" name="Google Shape;413;p25"/>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sp>
        <p:nvSpPr>
          <p:cNvPr id="414" name="Google Shape;414;p25"/>
          <p:cNvSpPr txBox="1"/>
          <p:nvPr>
            <p:ph idx="1" type="body"/>
          </p:nvPr>
        </p:nvSpPr>
        <p:spPr>
          <a:xfrm>
            <a:off x="1029406"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5" name="Google Shape;415;p25"/>
          <p:cNvSpPr txBox="1"/>
          <p:nvPr>
            <p:ph idx="2" type="body"/>
          </p:nvPr>
        </p:nvSpPr>
        <p:spPr>
          <a:xfrm>
            <a:off x="1921844"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6" name="Google Shape;416;p25"/>
          <p:cNvSpPr txBox="1"/>
          <p:nvPr>
            <p:ph idx="3" type="body"/>
          </p:nvPr>
        </p:nvSpPr>
        <p:spPr>
          <a:xfrm>
            <a:off x="2868429" y="3714682"/>
            <a:ext cx="2471738" cy="1312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7" name="Google Shape;417;p25"/>
          <p:cNvSpPr txBox="1"/>
          <p:nvPr>
            <p:ph idx="10" type="dt"/>
          </p:nvPr>
        </p:nvSpPr>
        <p:spPr>
          <a:xfrm>
            <a:off x="636742"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 name="Google Shape;418;p25"/>
          <p:cNvSpPr txBox="1"/>
          <p:nvPr>
            <p:ph idx="12" type="sldNum"/>
          </p:nvPr>
        </p:nvSpPr>
        <p:spPr>
          <a:xfrm>
            <a:off x="6466042"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419" name="Google Shape;419;p25"/>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420" name="Google Shape;420;p25"/>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21" name="Google Shape;421;p25"/>
          <p:cNvSpPr/>
          <p:nvPr/>
        </p:nvSpPr>
        <p:spPr>
          <a:xfrm>
            <a:off x="629841" y="2535239"/>
            <a:ext cx="7939088" cy="848318"/>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nvGrpSpPr>
          <p:cNvPr id="422" name="Google Shape;422;p25"/>
          <p:cNvGrpSpPr/>
          <p:nvPr/>
        </p:nvGrpSpPr>
        <p:grpSpPr>
          <a:xfrm>
            <a:off x="923664" y="3020755"/>
            <a:ext cx="775019" cy="174751"/>
            <a:chOff x="1326382" y="4041646"/>
            <a:chExt cx="2597497" cy="653143"/>
          </a:xfrm>
        </p:grpSpPr>
        <p:sp>
          <p:nvSpPr>
            <p:cNvPr id="423" name="Google Shape;423;p25"/>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24" name="Google Shape;424;p25"/>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25" name="Google Shape;425;p25"/>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26" name="Google Shape;426;p25"/>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27" name="Google Shape;427;p25"/>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sp>
        <p:nvSpPr>
          <p:cNvPr id="428" name="Google Shape;428;p25"/>
          <p:cNvSpPr txBox="1"/>
          <p:nvPr>
            <p:ph idx="4" type="body"/>
          </p:nvPr>
        </p:nvSpPr>
        <p:spPr>
          <a:xfrm>
            <a:off x="958283"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9" name="Google Shape;429;p25"/>
          <p:cNvSpPr txBox="1"/>
          <p:nvPr>
            <p:ph idx="5" type="body"/>
          </p:nvPr>
        </p:nvSpPr>
        <p:spPr>
          <a:xfrm>
            <a:off x="1850721"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0" name="Google Shape;430;p25"/>
          <p:cNvSpPr txBox="1"/>
          <p:nvPr>
            <p:ph type="title"/>
          </p:nvPr>
        </p:nvSpPr>
        <p:spPr>
          <a:xfrm>
            <a:off x="630238" y="600075"/>
            <a:ext cx="6246812" cy="44397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31" name="Google Shape;431;p25"/>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Imeline Infographic" showMasterSp="0">
  <p:cSld name="Title and TImeline Infographic">
    <p:spTree>
      <p:nvGrpSpPr>
        <p:cNvPr id="432" name="Shape 432"/>
        <p:cNvGrpSpPr/>
        <p:nvPr/>
      </p:nvGrpSpPr>
      <p:grpSpPr>
        <a:xfrm>
          <a:off x="0" y="0"/>
          <a:ext cx="0" cy="0"/>
          <a:chOff x="0" y="0"/>
          <a:chExt cx="0" cy="0"/>
        </a:xfrm>
      </p:grpSpPr>
      <p:sp>
        <p:nvSpPr>
          <p:cNvPr id="433" name="Google Shape;433;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 name="Google Shape;434;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435" name="Google Shape;435;p26"/>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436" name="Google Shape;436;p26"/>
          <p:cNvSpPr txBox="1"/>
          <p:nvPr>
            <p:ph idx="1" type="body"/>
          </p:nvPr>
        </p:nvSpPr>
        <p:spPr>
          <a:xfrm>
            <a:off x="991750"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2000"/>
              <a:buFont typeface="Arial"/>
              <a:buNone/>
              <a:defRPr b="1" i="0" sz="20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7" name="Google Shape;437;p26"/>
          <p:cNvSpPr txBox="1"/>
          <p:nvPr>
            <p:ph idx="2" type="body"/>
          </p:nvPr>
        </p:nvSpPr>
        <p:spPr>
          <a:xfrm>
            <a:off x="991750"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100"/>
              <a:buFont typeface="Arial"/>
              <a:buNone/>
              <a:defRPr b="1" i="0" sz="11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8" name="Google Shape;438;p26"/>
          <p:cNvSpPr txBox="1"/>
          <p:nvPr>
            <p:ph idx="3" type="body"/>
          </p:nvPr>
        </p:nvSpPr>
        <p:spPr>
          <a:xfrm>
            <a:off x="991750"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9" name="Google Shape;439;p26"/>
          <p:cNvSpPr txBox="1"/>
          <p:nvPr>
            <p:ph idx="4" type="body"/>
          </p:nvPr>
        </p:nvSpPr>
        <p:spPr>
          <a:xfrm>
            <a:off x="244048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0" name="Google Shape;440;p26"/>
          <p:cNvSpPr txBox="1"/>
          <p:nvPr>
            <p:ph idx="5" type="body"/>
          </p:nvPr>
        </p:nvSpPr>
        <p:spPr>
          <a:xfrm>
            <a:off x="244048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1" name="Google Shape;441;p26"/>
          <p:cNvSpPr txBox="1"/>
          <p:nvPr>
            <p:ph idx="6" type="body"/>
          </p:nvPr>
        </p:nvSpPr>
        <p:spPr>
          <a:xfrm>
            <a:off x="244048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2" name="Google Shape;442;p26"/>
          <p:cNvSpPr txBox="1"/>
          <p:nvPr>
            <p:ph idx="7" type="body"/>
          </p:nvPr>
        </p:nvSpPr>
        <p:spPr>
          <a:xfrm>
            <a:off x="389229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2000"/>
              <a:buFont typeface="Arial"/>
              <a:buNone/>
              <a:defRPr b="1" i="0" sz="2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3" name="Google Shape;443;p26"/>
          <p:cNvSpPr txBox="1"/>
          <p:nvPr>
            <p:ph idx="8" type="body"/>
          </p:nvPr>
        </p:nvSpPr>
        <p:spPr>
          <a:xfrm>
            <a:off x="389229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100"/>
              <a:buFont typeface="Arial"/>
              <a:buNone/>
              <a:defRPr b="1" i="0" sz="11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4" name="Google Shape;444;p26"/>
          <p:cNvSpPr txBox="1"/>
          <p:nvPr>
            <p:ph idx="9" type="body"/>
          </p:nvPr>
        </p:nvSpPr>
        <p:spPr>
          <a:xfrm>
            <a:off x="389229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5" name="Google Shape;445;p26"/>
          <p:cNvSpPr txBox="1"/>
          <p:nvPr>
            <p:ph idx="13" type="body"/>
          </p:nvPr>
        </p:nvSpPr>
        <p:spPr>
          <a:xfrm>
            <a:off x="5326899"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6" name="Google Shape;446;p26"/>
          <p:cNvSpPr txBox="1"/>
          <p:nvPr>
            <p:ph idx="14" type="body"/>
          </p:nvPr>
        </p:nvSpPr>
        <p:spPr>
          <a:xfrm>
            <a:off x="5326899"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1100"/>
              <a:buFont typeface="Arial"/>
              <a:buNone/>
              <a:defRPr b="1" i="0" sz="11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7" name="Google Shape;447;p26"/>
          <p:cNvSpPr txBox="1"/>
          <p:nvPr>
            <p:ph idx="15" type="body"/>
          </p:nvPr>
        </p:nvSpPr>
        <p:spPr>
          <a:xfrm>
            <a:off x="5326899"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8" name="Google Shape;448;p26"/>
          <p:cNvSpPr txBox="1"/>
          <p:nvPr>
            <p:ph idx="16" type="body"/>
          </p:nvPr>
        </p:nvSpPr>
        <p:spPr>
          <a:xfrm>
            <a:off x="6735161"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9" name="Google Shape;449;p26"/>
          <p:cNvSpPr txBox="1"/>
          <p:nvPr>
            <p:ph idx="17" type="body"/>
          </p:nvPr>
        </p:nvSpPr>
        <p:spPr>
          <a:xfrm>
            <a:off x="6735161"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0" name="Google Shape;450;p26"/>
          <p:cNvSpPr txBox="1"/>
          <p:nvPr>
            <p:ph idx="18" type="body"/>
          </p:nvPr>
        </p:nvSpPr>
        <p:spPr>
          <a:xfrm>
            <a:off x="6735161"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1" name="Google Shape;451;p26"/>
          <p:cNvSpPr txBox="1"/>
          <p:nvPr>
            <p:ph idx="19" type="body"/>
          </p:nvPr>
        </p:nvSpPr>
        <p:spPr>
          <a:xfrm>
            <a:off x="904066" y="3531649"/>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2" name="Google Shape;452;p26"/>
          <p:cNvSpPr txBox="1"/>
          <p:nvPr>
            <p:ph idx="20" type="body"/>
          </p:nvPr>
        </p:nvSpPr>
        <p:spPr>
          <a:xfrm>
            <a:off x="2352802" y="3531649"/>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3" name="Google Shape;453;p26"/>
          <p:cNvSpPr txBox="1"/>
          <p:nvPr>
            <p:ph idx="21" type="body"/>
          </p:nvPr>
        </p:nvSpPr>
        <p:spPr>
          <a:xfrm>
            <a:off x="3829621" y="3531648"/>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600"/>
              <a:buFont typeface="Arial"/>
              <a:buNone/>
              <a:defRPr b="1" i="0" sz="16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4" name="Google Shape;454;p26"/>
          <p:cNvSpPr txBox="1"/>
          <p:nvPr>
            <p:ph idx="22" type="body"/>
          </p:nvPr>
        </p:nvSpPr>
        <p:spPr>
          <a:xfrm>
            <a:off x="5306440" y="3531648"/>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5" name="Google Shape;455;p26"/>
          <p:cNvSpPr txBox="1"/>
          <p:nvPr>
            <p:ph idx="23" type="body"/>
          </p:nvPr>
        </p:nvSpPr>
        <p:spPr>
          <a:xfrm>
            <a:off x="6755176" y="3531647"/>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456" name="Google Shape;456;p26"/>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457" name="Google Shape;457;p26"/>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58" name="Google Shape;458;p26"/>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59" name="Google Shape;459;p26"/>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p:cSld name="Title and Doughnut Chart">
    <p:spTree>
      <p:nvGrpSpPr>
        <p:cNvPr id="460" name="Shape 460"/>
        <p:cNvGrpSpPr/>
        <p:nvPr/>
      </p:nvGrpSpPr>
      <p:grpSpPr>
        <a:xfrm>
          <a:off x="0" y="0"/>
          <a:ext cx="0" cy="0"/>
          <a:chOff x="0" y="0"/>
          <a:chExt cx="0" cy="0"/>
        </a:xfrm>
      </p:grpSpPr>
      <p:sp>
        <p:nvSpPr>
          <p:cNvPr id="461" name="Google Shape;461;p2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 name="Google Shape;462;p2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463" name="Google Shape;463;p27"/>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64" name="Google Shape;464;p27"/>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65" name="Google Shape;465;p27"/>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ne Chart">
  <p:cSld name="Title and Line Chart">
    <p:spTree>
      <p:nvGrpSpPr>
        <p:cNvPr id="466" name="Shape 466"/>
        <p:cNvGrpSpPr/>
        <p:nvPr/>
      </p:nvGrpSpPr>
      <p:grpSpPr>
        <a:xfrm>
          <a:off x="0" y="0"/>
          <a:ext cx="0" cy="0"/>
          <a:chOff x="0" y="0"/>
          <a:chExt cx="0" cy="0"/>
        </a:xfrm>
      </p:grpSpPr>
      <p:sp>
        <p:nvSpPr>
          <p:cNvPr id="467" name="Google Shape;467;p2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2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469" name="Google Shape;469;p28"/>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28"/>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471" name="Google Shape;471;p28"/>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472" name="Google Shape;472;p28"/>
          <p:cNvSpPr txBox="1"/>
          <p:nvPr>
            <p:ph idx="1" type="body"/>
          </p:nvPr>
        </p:nvSpPr>
        <p:spPr>
          <a:xfrm>
            <a:off x="630238" y="1600199"/>
            <a:ext cx="3182128" cy="300672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3" name="Google Shape;473;p28"/>
          <p:cNvSpPr txBox="1"/>
          <p:nvPr>
            <p:ph idx="2" type="body"/>
          </p:nvPr>
        </p:nvSpPr>
        <p:spPr>
          <a:xfrm>
            <a:off x="5306779" y="3059187"/>
            <a:ext cx="671653" cy="3507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4" name="Google Shape;474;p28"/>
          <p:cNvSpPr txBox="1"/>
          <p:nvPr>
            <p:ph idx="3" type="body"/>
          </p:nvPr>
        </p:nvSpPr>
        <p:spPr>
          <a:xfrm>
            <a:off x="6894111" y="3052728"/>
            <a:ext cx="671653" cy="325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5" name="Google Shape;475;p28"/>
          <p:cNvSpPr txBox="1"/>
          <p:nvPr>
            <p:ph idx="4" type="body"/>
          </p:nvPr>
        </p:nvSpPr>
        <p:spPr>
          <a:xfrm>
            <a:off x="5306778"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6" name="Google Shape;476;p28"/>
          <p:cNvSpPr txBox="1"/>
          <p:nvPr>
            <p:ph idx="5" type="body"/>
          </p:nvPr>
        </p:nvSpPr>
        <p:spPr>
          <a:xfrm>
            <a:off x="5299344"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7" name="Google Shape;477;p28"/>
          <p:cNvSpPr txBox="1"/>
          <p:nvPr>
            <p:ph idx="6" type="body"/>
          </p:nvPr>
        </p:nvSpPr>
        <p:spPr>
          <a:xfrm>
            <a:off x="6890089"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8" name="Google Shape;478;p28"/>
          <p:cNvSpPr txBox="1"/>
          <p:nvPr>
            <p:ph idx="7" type="body"/>
          </p:nvPr>
        </p:nvSpPr>
        <p:spPr>
          <a:xfrm>
            <a:off x="6882655"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9" name="Google Shape;479;p28"/>
          <p:cNvSpPr/>
          <p:nvPr>
            <p:ph idx="8" type="chart"/>
          </p:nvPr>
        </p:nvSpPr>
        <p:spPr>
          <a:xfrm>
            <a:off x="5295900" y="1600200"/>
            <a:ext cx="3225800" cy="133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80" name="Google Shape;480;p28"/>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28"/>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482" name="Google Shape;482;p28"/>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483" name="Google Shape;483;p28"/>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84" name="Google Shape;484;p28"/>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85" name="Google Shape;485;p28"/>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ghnut Chart 2">
  <p:cSld name="Title and Doughnut Chart 2">
    <p:spTree>
      <p:nvGrpSpPr>
        <p:cNvPr id="486" name="Shape 486"/>
        <p:cNvGrpSpPr/>
        <p:nvPr/>
      </p:nvGrpSpPr>
      <p:grpSpPr>
        <a:xfrm>
          <a:off x="0" y="0"/>
          <a:ext cx="0" cy="0"/>
          <a:chOff x="0" y="0"/>
          <a:chExt cx="0" cy="0"/>
        </a:xfrm>
      </p:grpSpPr>
      <p:sp>
        <p:nvSpPr>
          <p:cNvPr id="487" name="Google Shape;487;p2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 name="Google Shape;488;p2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489" name="Google Shape;489;p29"/>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490" name="Google Shape;490;p29"/>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491" name="Google Shape;491;p29"/>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492" name="Google Shape;492;p29"/>
          <p:cNvSpPr txBox="1"/>
          <p:nvPr>
            <p:ph idx="1" type="body"/>
          </p:nvPr>
        </p:nvSpPr>
        <p:spPr>
          <a:xfrm>
            <a:off x="2286696"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3" name="Google Shape;493;p29"/>
          <p:cNvSpPr txBox="1"/>
          <p:nvPr>
            <p:ph idx="2" type="body"/>
          </p:nvPr>
        </p:nvSpPr>
        <p:spPr>
          <a:xfrm>
            <a:off x="2286696"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4" name="Google Shape;494;p29"/>
          <p:cNvSpPr txBox="1"/>
          <p:nvPr>
            <p:ph idx="3" type="body"/>
          </p:nvPr>
        </p:nvSpPr>
        <p:spPr>
          <a:xfrm>
            <a:off x="4973335"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5" name="Google Shape;495;p29"/>
          <p:cNvSpPr txBox="1"/>
          <p:nvPr>
            <p:ph idx="4" type="body"/>
          </p:nvPr>
        </p:nvSpPr>
        <p:spPr>
          <a:xfrm>
            <a:off x="4973335"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496" name="Google Shape;496;p29"/>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497" name="Google Shape;497;p29"/>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498" name="Google Shape;498;p29"/>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499" name="Google Shape;499;p29"/>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500" name="Google Shape;500;p29"/>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01" name="Google Shape;501;p29"/>
          <p:cNvPicPr preferRelativeResize="0"/>
          <p:nvPr/>
        </p:nvPicPr>
        <p:blipFill rotWithShape="1">
          <a:blip r:embed="rId5">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hic">
  <p:cSld name="Title and Infograhic">
    <p:spTree>
      <p:nvGrpSpPr>
        <p:cNvPr id="502" name="Shape 502"/>
        <p:cNvGrpSpPr/>
        <p:nvPr/>
      </p:nvGrpSpPr>
      <p:grpSpPr>
        <a:xfrm>
          <a:off x="0" y="0"/>
          <a:ext cx="0" cy="0"/>
          <a:chOff x="0" y="0"/>
          <a:chExt cx="0" cy="0"/>
        </a:xfrm>
      </p:grpSpPr>
      <p:sp>
        <p:nvSpPr>
          <p:cNvPr id="503" name="Google Shape;503;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4" name="Google Shape;504;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505" name="Google Shape;505;p30"/>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506" name="Google Shape;506;p30"/>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507" name="Google Shape;507;p30"/>
          <p:cNvSpPr txBox="1"/>
          <p:nvPr>
            <p:ph idx="1" type="body"/>
          </p:nvPr>
        </p:nvSpPr>
        <p:spPr>
          <a:xfrm>
            <a:off x="1263041" y="2104600"/>
            <a:ext cx="830454" cy="292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8" name="Google Shape;508;p30"/>
          <p:cNvSpPr txBox="1"/>
          <p:nvPr>
            <p:ph idx="2" type="body"/>
          </p:nvPr>
        </p:nvSpPr>
        <p:spPr>
          <a:xfrm>
            <a:off x="2470356" y="3778988"/>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1"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9" name="Google Shape;509;p30"/>
          <p:cNvSpPr txBox="1"/>
          <p:nvPr>
            <p:ph idx="3" type="body"/>
          </p:nvPr>
        </p:nvSpPr>
        <p:spPr>
          <a:xfrm>
            <a:off x="3530790" y="2108961"/>
            <a:ext cx="824532" cy="28768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0" name="Google Shape;510;p30"/>
          <p:cNvSpPr txBox="1"/>
          <p:nvPr>
            <p:ph idx="4" type="body"/>
          </p:nvPr>
        </p:nvSpPr>
        <p:spPr>
          <a:xfrm>
            <a:off x="4729642" y="3771033"/>
            <a:ext cx="745627"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1" name="Google Shape;511;p30"/>
          <p:cNvSpPr txBox="1"/>
          <p:nvPr>
            <p:ph idx="5" type="body"/>
          </p:nvPr>
        </p:nvSpPr>
        <p:spPr>
          <a:xfrm>
            <a:off x="5904099" y="2107682"/>
            <a:ext cx="758842" cy="29204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2" name="Google Shape;512;p30"/>
          <p:cNvSpPr txBox="1"/>
          <p:nvPr>
            <p:ph idx="6" type="body"/>
          </p:nvPr>
        </p:nvSpPr>
        <p:spPr>
          <a:xfrm>
            <a:off x="7023857" y="3762859"/>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3" name="Google Shape;513;p30"/>
          <p:cNvSpPr txBox="1"/>
          <p:nvPr>
            <p:ph idx="7" type="body"/>
          </p:nvPr>
        </p:nvSpPr>
        <p:spPr>
          <a:xfrm>
            <a:off x="2156171"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4" name="Google Shape;514;p30"/>
          <p:cNvSpPr txBox="1"/>
          <p:nvPr>
            <p:ph idx="8" type="body"/>
          </p:nvPr>
        </p:nvSpPr>
        <p:spPr>
          <a:xfrm>
            <a:off x="2156171"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5" name="Google Shape;515;p30"/>
          <p:cNvSpPr txBox="1"/>
          <p:nvPr>
            <p:ph idx="9" type="body"/>
          </p:nvPr>
        </p:nvSpPr>
        <p:spPr>
          <a:xfrm>
            <a:off x="4513908"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6" name="Google Shape;516;p30"/>
          <p:cNvSpPr txBox="1"/>
          <p:nvPr>
            <p:ph idx="13" type="body"/>
          </p:nvPr>
        </p:nvSpPr>
        <p:spPr>
          <a:xfrm>
            <a:off x="4513908"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7" name="Google Shape;517;p30"/>
          <p:cNvSpPr txBox="1"/>
          <p:nvPr>
            <p:ph idx="14" type="body"/>
          </p:nvPr>
        </p:nvSpPr>
        <p:spPr>
          <a:xfrm>
            <a:off x="6720777"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8" name="Google Shape;518;p30"/>
          <p:cNvSpPr txBox="1"/>
          <p:nvPr>
            <p:ph idx="15" type="body"/>
          </p:nvPr>
        </p:nvSpPr>
        <p:spPr>
          <a:xfrm>
            <a:off x="6720777"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9" name="Google Shape;519;p30"/>
          <p:cNvSpPr txBox="1"/>
          <p:nvPr>
            <p:ph idx="16" type="body"/>
          </p:nvPr>
        </p:nvSpPr>
        <p:spPr>
          <a:xfrm>
            <a:off x="995265" y="3791876"/>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0" name="Google Shape;520;p30"/>
          <p:cNvSpPr txBox="1"/>
          <p:nvPr>
            <p:ph idx="17" type="body"/>
          </p:nvPr>
        </p:nvSpPr>
        <p:spPr>
          <a:xfrm>
            <a:off x="995265" y="405754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1" name="Google Shape;521;p30"/>
          <p:cNvSpPr txBox="1"/>
          <p:nvPr>
            <p:ph idx="18" type="body"/>
          </p:nvPr>
        </p:nvSpPr>
        <p:spPr>
          <a:xfrm>
            <a:off x="3326285" y="377969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2" name="Google Shape;522;p30"/>
          <p:cNvSpPr txBox="1"/>
          <p:nvPr>
            <p:ph idx="19" type="body"/>
          </p:nvPr>
        </p:nvSpPr>
        <p:spPr>
          <a:xfrm>
            <a:off x="3326285" y="404535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3" name="Google Shape;523;p30"/>
          <p:cNvSpPr txBox="1"/>
          <p:nvPr>
            <p:ph idx="20" type="body"/>
          </p:nvPr>
        </p:nvSpPr>
        <p:spPr>
          <a:xfrm>
            <a:off x="5599996" y="375897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4" name="Google Shape;524;p30"/>
          <p:cNvSpPr txBox="1"/>
          <p:nvPr>
            <p:ph idx="21" type="body"/>
          </p:nvPr>
        </p:nvSpPr>
        <p:spPr>
          <a:xfrm>
            <a:off x="5599996" y="4024639"/>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525" name="Google Shape;525;p30"/>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526" name="Google Shape;526;p30"/>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527" name="Google Shape;527;p30"/>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528" name="Google Shape;528;p30"/>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29" name="Google Shape;529;p30"/>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29" name="Shape 29"/>
        <p:cNvGrpSpPr/>
        <p:nvPr/>
      </p:nvGrpSpPr>
      <p:grpSpPr>
        <a:xfrm>
          <a:off x="0" y="0"/>
          <a:ext cx="0" cy="0"/>
          <a:chOff x="0" y="0"/>
          <a:chExt cx="0" cy="0"/>
        </a:xfrm>
      </p:grpSpPr>
      <p:sp>
        <p:nvSpPr>
          <p:cNvPr id="30" name="Google Shape;30;p4"/>
          <p:cNvSpPr/>
          <p:nvPr/>
        </p:nvSpPr>
        <p:spPr>
          <a:xfrm>
            <a:off x="-431" y="0"/>
            <a:ext cx="9144000" cy="5143500"/>
          </a:xfrm>
          <a:prstGeom prst="rect">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 name="Google Shape;31;p4"/>
          <p:cNvSpPr txBox="1"/>
          <p:nvPr>
            <p:ph type="title"/>
          </p:nvPr>
        </p:nvSpPr>
        <p:spPr>
          <a:xfrm>
            <a:off x="630238" y="544498"/>
            <a:ext cx="5990568" cy="56240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3028950" y="4767263"/>
            <a:ext cx="30861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Proxima Nova"/>
                <a:ea typeface="Proxima Nova"/>
                <a:cs typeface="Proxima Nova"/>
                <a:sym typeface="Proxima Nova"/>
              </a:defRPr>
            </a:lvl1pPr>
            <a:lvl2pPr indent="0" lvl="1" marL="0" algn="r">
              <a:spcBef>
                <a:spcPts val="0"/>
              </a:spcBef>
              <a:buNone/>
              <a:defRPr b="0" i="0" sz="900" u="none" cap="none" strike="noStrike">
                <a:solidFill>
                  <a:schemeClr val="lt1"/>
                </a:solidFill>
                <a:latin typeface="Proxima Nova"/>
                <a:ea typeface="Proxima Nova"/>
                <a:cs typeface="Proxima Nova"/>
                <a:sym typeface="Proxima Nova"/>
              </a:defRPr>
            </a:lvl2pPr>
            <a:lvl3pPr indent="0" lvl="2" marL="0" algn="r">
              <a:spcBef>
                <a:spcPts val="0"/>
              </a:spcBef>
              <a:buNone/>
              <a:defRPr b="0" i="0" sz="900" u="none" cap="none" strike="noStrike">
                <a:solidFill>
                  <a:schemeClr val="lt1"/>
                </a:solidFill>
                <a:latin typeface="Proxima Nova"/>
                <a:ea typeface="Proxima Nova"/>
                <a:cs typeface="Proxima Nova"/>
                <a:sym typeface="Proxima Nova"/>
              </a:defRPr>
            </a:lvl3pPr>
            <a:lvl4pPr indent="0" lvl="3" marL="0" algn="r">
              <a:spcBef>
                <a:spcPts val="0"/>
              </a:spcBef>
              <a:buNone/>
              <a:defRPr b="0" i="0" sz="900" u="none" cap="none" strike="noStrike">
                <a:solidFill>
                  <a:schemeClr val="lt1"/>
                </a:solidFill>
                <a:latin typeface="Proxima Nova"/>
                <a:ea typeface="Proxima Nova"/>
                <a:cs typeface="Proxima Nova"/>
                <a:sym typeface="Proxima Nova"/>
              </a:defRPr>
            </a:lvl4pPr>
            <a:lvl5pPr indent="0" lvl="4" marL="0" algn="r">
              <a:spcBef>
                <a:spcPts val="0"/>
              </a:spcBef>
              <a:buNone/>
              <a:defRPr b="0" i="0" sz="900" u="none" cap="none" strike="noStrike">
                <a:solidFill>
                  <a:schemeClr val="lt1"/>
                </a:solidFill>
                <a:latin typeface="Proxima Nova"/>
                <a:ea typeface="Proxima Nova"/>
                <a:cs typeface="Proxima Nova"/>
                <a:sym typeface="Proxima Nova"/>
              </a:defRPr>
            </a:lvl5pPr>
            <a:lvl6pPr indent="0" lvl="5" marL="0" algn="r">
              <a:spcBef>
                <a:spcPts val="0"/>
              </a:spcBef>
              <a:buNone/>
              <a:defRPr b="0" i="0" sz="900" u="none" cap="none" strike="noStrike">
                <a:solidFill>
                  <a:schemeClr val="lt1"/>
                </a:solidFill>
                <a:latin typeface="Proxima Nova"/>
                <a:ea typeface="Proxima Nova"/>
                <a:cs typeface="Proxima Nova"/>
                <a:sym typeface="Proxima Nova"/>
              </a:defRPr>
            </a:lvl6pPr>
            <a:lvl7pPr indent="0" lvl="6" marL="0" algn="r">
              <a:spcBef>
                <a:spcPts val="0"/>
              </a:spcBef>
              <a:buNone/>
              <a:defRPr b="0" i="0" sz="900" u="none" cap="none" strike="noStrike">
                <a:solidFill>
                  <a:schemeClr val="lt1"/>
                </a:solidFill>
                <a:latin typeface="Proxima Nova"/>
                <a:ea typeface="Proxima Nova"/>
                <a:cs typeface="Proxima Nova"/>
                <a:sym typeface="Proxima Nova"/>
              </a:defRPr>
            </a:lvl7pPr>
            <a:lvl8pPr indent="0" lvl="7" marL="0" algn="r">
              <a:spcBef>
                <a:spcPts val="0"/>
              </a:spcBef>
              <a:buNone/>
              <a:defRPr b="0" i="0" sz="900" u="none" cap="none" strike="noStrike">
                <a:solidFill>
                  <a:schemeClr val="lt1"/>
                </a:solidFill>
                <a:latin typeface="Proxima Nova"/>
                <a:ea typeface="Proxima Nova"/>
                <a:cs typeface="Proxima Nova"/>
                <a:sym typeface="Proxima Nova"/>
              </a:defRPr>
            </a:lvl8pPr>
            <a:lvl9pPr indent="0" lvl="8" marL="0" algn="r">
              <a:spcBef>
                <a:spcPts val="0"/>
              </a:spcBef>
              <a:buNone/>
              <a:defRPr b="0" i="0" sz="9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35" name="Google Shape;35;p4"/>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36" name="Google Shape;36;p4"/>
          <p:cNvSpPr/>
          <p:nvPr/>
        </p:nvSpPr>
        <p:spPr>
          <a:xfrm>
            <a:off x="0" y="0"/>
            <a:ext cx="9144000" cy="5143500"/>
          </a:xfrm>
          <a:prstGeom prst="rect">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7" name="Google Shape;37;p4"/>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2">
  <p:cSld name="Title and Infographic 2">
    <p:spTree>
      <p:nvGrpSpPr>
        <p:cNvPr id="530" name="Shape 530"/>
        <p:cNvGrpSpPr/>
        <p:nvPr/>
      </p:nvGrpSpPr>
      <p:grpSpPr>
        <a:xfrm>
          <a:off x="0" y="0"/>
          <a:ext cx="0" cy="0"/>
          <a:chOff x="0" y="0"/>
          <a:chExt cx="0" cy="0"/>
        </a:xfrm>
      </p:grpSpPr>
      <p:sp>
        <p:nvSpPr>
          <p:cNvPr id="531" name="Google Shape;531;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2" name="Google Shape;532;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descr="C:\Users\diyajoseph\Desktop\New folder (3)\Infographics-01-01.png" id="533" name="Google Shape;533;p31"/>
          <p:cNvPicPr preferRelativeResize="0"/>
          <p:nvPr/>
        </p:nvPicPr>
        <p:blipFill rotWithShape="1">
          <a:blip r:embed="rId2">
            <a:alphaModFix/>
          </a:blip>
          <a:srcRect b="0" l="0" r="0" t="0"/>
          <a:stretch/>
        </p:blipFill>
        <p:spPr>
          <a:xfrm>
            <a:off x="4349184" y="1331625"/>
            <a:ext cx="3644856" cy="3644859"/>
          </a:xfrm>
          <a:prstGeom prst="rect">
            <a:avLst/>
          </a:prstGeom>
          <a:noFill/>
          <a:ln>
            <a:noFill/>
          </a:ln>
        </p:spPr>
      </p:pic>
      <p:sp>
        <p:nvSpPr>
          <p:cNvPr id="534" name="Google Shape;534;p31"/>
          <p:cNvSpPr txBox="1"/>
          <p:nvPr>
            <p:ph idx="1" type="body"/>
          </p:nvPr>
        </p:nvSpPr>
        <p:spPr>
          <a:xfrm>
            <a:off x="630238" y="1347788"/>
            <a:ext cx="3182128" cy="27717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5" name="Google Shape;535;p31"/>
          <p:cNvSpPr txBox="1"/>
          <p:nvPr>
            <p:ph idx="2" type="body"/>
          </p:nvPr>
        </p:nvSpPr>
        <p:spPr>
          <a:xfrm>
            <a:off x="6433953" y="172210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6" name="Google Shape;536;p31"/>
          <p:cNvSpPr txBox="1"/>
          <p:nvPr>
            <p:ph idx="3" type="body"/>
          </p:nvPr>
        </p:nvSpPr>
        <p:spPr>
          <a:xfrm>
            <a:off x="6433953" y="198777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7" name="Google Shape;537;p31"/>
          <p:cNvSpPr txBox="1"/>
          <p:nvPr>
            <p:ph idx="4" type="body"/>
          </p:nvPr>
        </p:nvSpPr>
        <p:spPr>
          <a:xfrm>
            <a:off x="4628562" y="3026158"/>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8" name="Google Shape;538;p31"/>
          <p:cNvSpPr txBox="1"/>
          <p:nvPr>
            <p:ph idx="5" type="body"/>
          </p:nvPr>
        </p:nvSpPr>
        <p:spPr>
          <a:xfrm>
            <a:off x="7003447" y="278373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9" name="Google Shape;539;p31"/>
          <p:cNvSpPr txBox="1"/>
          <p:nvPr>
            <p:ph idx="6" type="body"/>
          </p:nvPr>
        </p:nvSpPr>
        <p:spPr>
          <a:xfrm>
            <a:off x="7009593" y="3303767"/>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0" name="Google Shape;540;p31"/>
          <p:cNvSpPr txBox="1"/>
          <p:nvPr>
            <p:ph idx="7" type="body"/>
          </p:nvPr>
        </p:nvSpPr>
        <p:spPr>
          <a:xfrm>
            <a:off x="7009593" y="356943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1" name="Google Shape;541;p31"/>
          <p:cNvSpPr txBox="1"/>
          <p:nvPr>
            <p:ph idx="8" type="body"/>
          </p:nvPr>
        </p:nvSpPr>
        <p:spPr>
          <a:xfrm>
            <a:off x="6433953" y="403431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2" name="Google Shape;542;p31"/>
          <p:cNvSpPr txBox="1"/>
          <p:nvPr>
            <p:ph idx="9" type="body"/>
          </p:nvPr>
        </p:nvSpPr>
        <p:spPr>
          <a:xfrm>
            <a:off x="6433953" y="429997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3" name="Google Shape;543;p31"/>
          <p:cNvSpPr txBox="1"/>
          <p:nvPr>
            <p:ph idx="13" type="body"/>
          </p:nvPr>
        </p:nvSpPr>
        <p:spPr>
          <a:xfrm>
            <a:off x="7001132" y="252495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4" name="Google Shape;544;p31"/>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545" name="Google Shape;545;p31"/>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nfographic 3">
  <p:cSld name="Title and Infographic 3">
    <p:spTree>
      <p:nvGrpSpPr>
        <p:cNvPr id="546" name="Shape 546"/>
        <p:cNvGrpSpPr/>
        <p:nvPr/>
      </p:nvGrpSpPr>
      <p:grpSpPr>
        <a:xfrm>
          <a:off x="0" y="0"/>
          <a:ext cx="0" cy="0"/>
          <a:chOff x="0" y="0"/>
          <a:chExt cx="0" cy="0"/>
        </a:xfrm>
      </p:grpSpPr>
      <p:sp>
        <p:nvSpPr>
          <p:cNvPr id="547" name="Google Shape;547;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8" name="Google Shape;548;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549" name="Google Shape;549;p32"/>
          <p:cNvSpPr txBox="1"/>
          <p:nvPr>
            <p:ph idx="1" type="body"/>
          </p:nvPr>
        </p:nvSpPr>
        <p:spPr>
          <a:xfrm>
            <a:off x="2184783" y="1316876"/>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0" name="Google Shape;550;p32"/>
          <p:cNvSpPr txBox="1"/>
          <p:nvPr>
            <p:ph idx="2" type="body"/>
          </p:nvPr>
        </p:nvSpPr>
        <p:spPr>
          <a:xfrm>
            <a:off x="2184783" y="1496505"/>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1" name="Google Shape;551;p32"/>
          <p:cNvSpPr txBox="1"/>
          <p:nvPr>
            <p:ph idx="3" type="body"/>
          </p:nvPr>
        </p:nvSpPr>
        <p:spPr>
          <a:xfrm>
            <a:off x="2184783" y="1708544"/>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2" name="Google Shape;552;p32"/>
          <p:cNvSpPr txBox="1"/>
          <p:nvPr>
            <p:ph idx="4" type="body"/>
          </p:nvPr>
        </p:nvSpPr>
        <p:spPr>
          <a:xfrm>
            <a:off x="1648313" y="216053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1"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3" name="Google Shape;553;p32"/>
          <p:cNvSpPr txBox="1"/>
          <p:nvPr>
            <p:ph idx="5" type="body"/>
          </p:nvPr>
        </p:nvSpPr>
        <p:spPr>
          <a:xfrm>
            <a:off x="1648313" y="234016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4" name="Google Shape;554;p32"/>
          <p:cNvSpPr txBox="1"/>
          <p:nvPr>
            <p:ph idx="6" type="body"/>
          </p:nvPr>
        </p:nvSpPr>
        <p:spPr>
          <a:xfrm>
            <a:off x="1648313" y="255220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5" name="Google Shape;555;p32"/>
          <p:cNvSpPr txBox="1"/>
          <p:nvPr>
            <p:ph idx="7" type="body"/>
          </p:nvPr>
        </p:nvSpPr>
        <p:spPr>
          <a:xfrm>
            <a:off x="1670695" y="3113991"/>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6" name="Google Shape;556;p32"/>
          <p:cNvSpPr txBox="1"/>
          <p:nvPr>
            <p:ph idx="8" type="body"/>
          </p:nvPr>
        </p:nvSpPr>
        <p:spPr>
          <a:xfrm>
            <a:off x="1670695" y="3293620"/>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7" name="Google Shape;557;p32"/>
          <p:cNvSpPr txBox="1"/>
          <p:nvPr>
            <p:ph idx="9" type="body"/>
          </p:nvPr>
        </p:nvSpPr>
        <p:spPr>
          <a:xfrm>
            <a:off x="1670695" y="3505659"/>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8" name="Google Shape;558;p32"/>
          <p:cNvSpPr txBox="1"/>
          <p:nvPr>
            <p:ph idx="13" type="body"/>
          </p:nvPr>
        </p:nvSpPr>
        <p:spPr>
          <a:xfrm>
            <a:off x="2154251" y="3833167"/>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9" name="Google Shape;559;p32"/>
          <p:cNvSpPr txBox="1"/>
          <p:nvPr>
            <p:ph idx="14" type="body"/>
          </p:nvPr>
        </p:nvSpPr>
        <p:spPr>
          <a:xfrm>
            <a:off x="2154251" y="4012796"/>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0" name="Google Shape;560;p32"/>
          <p:cNvSpPr txBox="1"/>
          <p:nvPr>
            <p:ph idx="15" type="body"/>
          </p:nvPr>
        </p:nvSpPr>
        <p:spPr>
          <a:xfrm>
            <a:off x="2154251" y="4224835"/>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1" name="Google Shape;561;p32"/>
          <p:cNvSpPr txBox="1"/>
          <p:nvPr>
            <p:ph idx="16" type="body"/>
          </p:nvPr>
        </p:nvSpPr>
        <p:spPr>
          <a:xfrm>
            <a:off x="5711844" y="127468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2" name="Google Shape;562;p32"/>
          <p:cNvSpPr txBox="1"/>
          <p:nvPr>
            <p:ph idx="17" type="body"/>
          </p:nvPr>
        </p:nvSpPr>
        <p:spPr>
          <a:xfrm>
            <a:off x="5711844" y="145431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3" name="Google Shape;563;p32"/>
          <p:cNvSpPr txBox="1"/>
          <p:nvPr>
            <p:ph idx="18" type="body"/>
          </p:nvPr>
        </p:nvSpPr>
        <p:spPr>
          <a:xfrm>
            <a:off x="5711844" y="166635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4" name="Google Shape;564;p32"/>
          <p:cNvSpPr txBox="1"/>
          <p:nvPr>
            <p:ph idx="19" type="body"/>
          </p:nvPr>
        </p:nvSpPr>
        <p:spPr>
          <a:xfrm>
            <a:off x="6247590" y="2081713"/>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5" name="Google Shape;565;p32"/>
          <p:cNvSpPr txBox="1"/>
          <p:nvPr>
            <p:ph idx="20" type="body"/>
          </p:nvPr>
        </p:nvSpPr>
        <p:spPr>
          <a:xfrm>
            <a:off x="6247590" y="2261342"/>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6" name="Google Shape;566;p32"/>
          <p:cNvSpPr txBox="1"/>
          <p:nvPr>
            <p:ph idx="21" type="body"/>
          </p:nvPr>
        </p:nvSpPr>
        <p:spPr>
          <a:xfrm>
            <a:off x="6247590" y="2473381"/>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7" name="Google Shape;567;p32"/>
          <p:cNvSpPr txBox="1"/>
          <p:nvPr>
            <p:ph idx="22" type="body"/>
          </p:nvPr>
        </p:nvSpPr>
        <p:spPr>
          <a:xfrm>
            <a:off x="6247590" y="3009669"/>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8" name="Google Shape;568;p32"/>
          <p:cNvSpPr txBox="1"/>
          <p:nvPr>
            <p:ph idx="23" type="body"/>
          </p:nvPr>
        </p:nvSpPr>
        <p:spPr>
          <a:xfrm>
            <a:off x="6247590" y="3189298"/>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9" name="Google Shape;569;p32"/>
          <p:cNvSpPr txBox="1"/>
          <p:nvPr>
            <p:ph idx="24" type="body"/>
          </p:nvPr>
        </p:nvSpPr>
        <p:spPr>
          <a:xfrm>
            <a:off x="6247590" y="3401337"/>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70" name="Google Shape;570;p32"/>
          <p:cNvSpPr txBox="1"/>
          <p:nvPr>
            <p:ph idx="25" type="body"/>
          </p:nvPr>
        </p:nvSpPr>
        <p:spPr>
          <a:xfrm>
            <a:off x="5911033" y="3827718"/>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71" name="Google Shape;571;p32"/>
          <p:cNvSpPr txBox="1"/>
          <p:nvPr>
            <p:ph idx="26" type="body"/>
          </p:nvPr>
        </p:nvSpPr>
        <p:spPr>
          <a:xfrm>
            <a:off x="5911033" y="4007347"/>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72" name="Google Shape;572;p32"/>
          <p:cNvSpPr txBox="1"/>
          <p:nvPr>
            <p:ph idx="27" type="body"/>
          </p:nvPr>
        </p:nvSpPr>
        <p:spPr>
          <a:xfrm>
            <a:off x="5911033" y="4219386"/>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grpSp>
        <p:nvGrpSpPr>
          <p:cNvPr id="573" name="Google Shape;573;p32"/>
          <p:cNvGrpSpPr/>
          <p:nvPr/>
        </p:nvGrpSpPr>
        <p:grpSpPr>
          <a:xfrm>
            <a:off x="3064089" y="1322496"/>
            <a:ext cx="3130304" cy="3130304"/>
            <a:chOff x="1725851" y="197234"/>
            <a:chExt cx="4799362" cy="4799363"/>
          </a:xfrm>
        </p:grpSpPr>
        <p:sp>
          <p:nvSpPr>
            <p:cNvPr id="574" name="Google Shape;574;p32"/>
            <p:cNvSpPr/>
            <p:nvPr/>
          </p:nvSpPr>
          <p:spPr>
            <a:xfrm>
              <a:off x="2160294" y="631678"/>
              <a:ext cx="3930473" cy="3930474"/>
            </a:xfrm>
            <a:prstGeom prst="blockArc">
              <a:avLst>
                <a:gd fmla="val 13500000" name="adj1"/>
                <a:gd fmla="val 16200000" name="adj2"/>
                <a:gd fmla="val 3430" name="adj3"/>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2160294" y="631678"/>
              <a:ext cx="3930473" cy="3930474"/>
            </a:xfrm>
            <a:prstGeom prst="blockArc">
              <a:avLst>
                <a:gd fmla="val 10800000" name="adj1"/>
                <a:gd fmla="val 13500000" name="adj2"/>
                <a:gd fmla="val 3430" name="adj3"/>
              </a:avLst>
            </a:pr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p:nvPr/>
          </p:nvSpPr>
          <p:spPr>
            <a:xfrm>
              <a:off x="2160294" y="631678"/>
              <a:ext cx="3930473" cy="3930474"/>
            </a:xfrm>
            <a:prstGeom prst="blockArc">
              <a:avLst>
                <a:gd fmla="val 8100000" name="adj1"/>
                <a:gd fmla="val 10800000" name="adj2"/>
                <a:gd fmla="val 343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2160294" y="631678"/>
              <a:ext cx="3930473" cy="3930474"/>
            </a:xfrm>
            <a:prstGeom prst="blockArc">
              <a:avLst>
                <a:gd fmla="val 5400000" name="adj1"/>
                <a:gd fmla="val 8100000" name="adj2"/>
                <a:gd fmla="val 3430" name="adj3"/>
              </a:avLst>
            </a:prstGeom>
            <a:solidFill>
              <a:srgbClr val="B4B4B4"/>
            </a:solidFill>
            <a:ln cap="flat" cmpd="sng" w="9525">
              <a:solidFill>
                <a:srgbClr val="A8A8A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78" name="Google Shape;578;p32"/>
            <p:cNvSpPr/>
            <p:nvPr/>
          </p:nvSpPr>
          <p:spPr>
            <a:xfrm>
              <a:off x="2160294" y="631678"/>
              <a:ext cx="3930473" cy="3930474"/>
            </a:xfrm>
            <a:prstGeom prst="blockArc">
              <a:avLst>
                <a:gd fmla="val 2700000" name="adj1"/>
                <a:gd fmla="val 5400000" name="adj2"/>
                <a:gd fmla="val 3430" name="adj3"/>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a:off x="2160294" y="631678"/>
              <a:ext cx="3930473" cy="3930474"/>
            </a:xfrm>
            <a:prstGeom prst="blockArc">
              <a:avLst>
                <a:gd fmla="val 0" name="adj1"/>
                <a:gd fmla="val 27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p:nvPr/>
          </p:nvSpPr>
          <p:spPr>
            <a:xfrm>
              <a:off x="2160294" y="631678"/>
              <a:ext cx="3930473" cy="3930474"/>
            </a:xfrm>
            <a:prstGeom prst="blockArc">
              <a:avLst>
                <a:gd fmla="val 18900000" name="adj1"/>
                <a:gd fmla="val 0" name="adj2"/>
                <a:gd fmla="val 3430" name="adj3"/>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2160294" y="631678"/>
              <a:ext cx="3930473" cy="3930474"/>
            </a:xfrm>
            <a:prstGeom prst="blockArc">
              <a:avLst>
                <a:gd fmla="val 16200000" name="adj1"/>
                <a:gd fmla="val 189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3128723" y="1600108"/>
              <a:ext cx="1993614" cy="1993614"/>
            </a:xfrm>
            <a:custGeom>
              <a:rect b="b" l="l" r="r" t="t"/>
              <a:pathLst>
                <a:path extrusionOk="0" h="1993614" w="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cap="flat" cmpd="sng" w="50800">
              <a:solidFill>
                <a:srgbClr val="4C4C4C"/>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307175" lIns="307175" spcFirstLastPara="1" rIns="307175" wrap="square" tIns="307175">
              <a:noAutofit/>
            </a:bodyPr>
            <a:lstStyle/>
            <a:p>
              <a:pPr indent="0" lvl="0" marL="0" marR="0" rtl="0" algn="ctr">
                <a:lnSpc>
                  <a:spcPct val="90000"/>
                </a:lnSpc>
                <a:spcBef>
                  <a:spcPts val="0"/>
                </a:spcBef>
                <a:spcAft>
                  <a:spcPts val="0"/>
                </a:spcAft>
                <a:buNone/>
              </a:pPr>
              <a:r>
                <a:t/>
              </a:r>
              <a:endParaRPr sz="1200">
                <a:solidFill>
                  <a:srgbClr val="4C4C4C"/>
                </a:solidFill>
                <a:latin typeface="Roboto"/>
                <a:ea typeface="Roboto"/>
                <a:cs typeface="Roboto"/>
                <a:sym typeface="Roboto"/>
              </a:endParaRPr>
            </a:p>
          </p:txBody>
        </p:sp>
        <p:sp>
          <p:nvSpPr>
            <p:cNvPr id="583" name="Google Shape;583;p32"/>
            <p:cNvSpPr/>
            <p:nvPr/>
          </p:nvSpPr>
          <p:spPr>
            <a:xfrm>
              <a:off x="3657379" y="19723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584" name="Google Shape;584;p32"/>
            <p:cNvSpPr/>
            <p:nvPr/>
          </p:nvSpPr>
          <p:spPr>
            <a:xfrm>
              <a:off x="5023178" y="762966"/>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CCCCCC"/>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585" name="Google Shape;585;p32"/>
            <p:cNvSpPr/>
            <p:nvPr/>
          </p:nvSpPr>
          <p:spPr>
            <a:xfrm>
              <a:off x="558891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586" name="Google Shape;586;p32"/>
            <p:cNvSpPr/>
            <p:nvPr/>
          </p:nvSpPr>
          <p:spPr>
            <a:xfrm>
              <a:off x="5023177" y="3494562"/>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9D9D9D"/>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587" name="Google Shape;587;p32"/>
            <p:cNvSpPr/>
            <p:nvPr/>
          </p:nvSpPr>
          <p:spPr>
            <a:xfrm>
              <a:off x="3657379" y="406029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F6323E"/>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sp>
          <p:nvSpPr>
            <p:cNvPr id="588" name="Google Shape;588;p32"/>
            <p:cNvSpPr/>
            <p:nvPr/>
          </p:nvSpPr>
          <p:spPr>
            <a:xfrm>
              <a:off x="2291582" y="34945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A8A8A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sp>
          <p:nvSpPr>
            <p:cNvPr id="589" name="Google Shape;589;p32"/>
            <p:cNvSpPr/>
            <p:nvPr/>
          </p:nvSpPr>
          <p:spPr>
            <a:xfrm>
              <a:off x="172585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chemeClr val="dk1"/>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sp>
          <p:nvSpPr>
            <p:cNvPr id="590" name="Google Shape;590;p32"/>
            <p:cNvSpPr/>
            <p:nvPr/>
          </p:nvSpPr>
          <p:spPr>
            <a:xfrm>
              <a:off x="2291581" y="76296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98989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grpSp>
      <p:pic>
        <p:nvPicPr>
          <p:cNvPr id="591" name="Google Shape;591;p32"/>
          <p:cNvPicPr preferRelativeResize="0"/>
          <p:nvPr/>
        </p:nvPicPr>
        <p:blipFill rotWithShape="1">
          <a:blip r:embed="rId2">
            <a:alphaModFix/>
          </a:blip>
          <a:srcRect b="0" l="0" r="0" t="0"/>
          <a:stretch/>
        </p:blipFill>
        <p:spPr>
          <a:xfrm>
            <a:off x="3906518" y="1572770"/>
            <a:ext cx="365816" cy="365816"/>
          </a:xfrm>
          <a:prstGeom prst="rect">
            <a:avLst/>
          </a:prstGeom>
          <a:noFill/>
          <a:ln>
            <a:noFill/>
          </a:ln>
        </p:spPr>
      </p:pic>
      <p:pic>
        <p:nvPicPr>
          <p:cNvPr id="592" name="Google Shape;592;p32"/>
          <p:cNvPicPr preferRelativeResize="0"/>
          <p:nvPr/>
        </p:nvPicPr>
        <p:blipFill rotWithShape="1">
          <a:blip r:embed="rId3">
            <a:alphaModFix/>
          </a:blip>
          <a:srcRect b="0" l="0" r="0" t="0"/>
          <a:stretch/>
        </p:blipFill>
        <p:spPr>
          <a:xfrm>
            <a:off x="4972122" y="3840710"/>
            <a:ext cx="365816" cy="365816"/>
          </a:xfrm>
          <a:prstGeom prst="rect">
            <a:avLst/>
          </a:prstGeom>
          <a:noFill/>
          <a:ln>
            <a:noFill/>
          </a:ln>
        </p:spPr>
      </p:pic>
      <p:pic>
        <p:nvPicPr>
          <p:cNvPr id="593" name="Google Shape;593;p32"/>
          <p:cNvPicPr preferRelativeResize="0"/>
          <p:nvPr/>
        </p:nvPicPr>
        <p:blipFill rotWithShape="1">
          <a:blip r:embed="rId4">
            <a:alphaModFix/>
          </a:blip>
          <a:srcRect b="0" l="0" r="0" t="0"/>
          <a:stretch/>
        </p:blipFill>
        <p:spPr>
          <a:xfrm>
            <a:off x="3285784" y="3229619"/>
            <a:ext cx="365816" cy="365816"/>
          </a:xfrm>
          <a:prstGeom prst="rect">
            <a:avLst/>
          </a:prstGeom>
          <a:noFill/>
          <a:ln>
            <a:noFill/>
          </a:ln>
        </p:spPr>
      </p:pic>
      <p:pic>
        <p:nvPicPr>
          <p:cNvPr id="594" name="Google Shape;594;p32"/>
          <p:cNvPicPr preferRelativeResize="0"/>
          <p:nvPr/>
        </p:nvPicPr>
        <p:blipFill rotWithShape="1">
          <a:blip r:embed="rId5">
            <a:alphaModFix/>
          </a:blip>
          <a:srcRect b="0" l="0" r="0" t="0"/>
          <a:stretch/>
        </p:blipFill>
        <p:spPr>
          <a:xfrm>
            <a:off x="3260129" y="2284117"/>
            <a:ext cx="365816" cy="365816"/>
          </a:xfrm>
          <a:prstGeom prst="rect">
            <a:avLst/>
          </a:prstGeom>
          <a:noFill/>
          <a:ln>
            <a:noFill/>
          </a:ln>
        </p:spPr>
      </p:pic>
      <p:pic>
        <p:nvPicPr>
          <p:cNvPr id="595" name="Google Shape;595;p32"/>
          <p:cNvPicPr preferRelativeResize="0"/>
          <p:nvPr/>
        </p:nvPicPr>
        <p:blipFill rotWithShape="1">
          <a:blip r:embed="rId6">
            <a:alphaModFix/>
          </a:blip>
          <a:srcRect b="0" l="0" r="0" t="0"/>
          <a:stretch/>
        </p:blipFill>
        <p:spPr>
          <a:xfrm>
            <a:off x="4871063" y="1518775"/>
            <a:ext cx="365816" cy="365816"/>
          </a:xfrm>
          <a:prstGeom prst="rect">
            <a:avLst/>
          </a:prstGeom>
          <a:noFill/>
          <a:ln>
            <a:noFill/>
          </a:ln>
        </p:spPr>
      </p:pic>
      <p:pic>
        <p:nvPicPr>
          <p:cNvPr id="596" name="Google Shape;596;p32"/>
          <p:cNvPicPr preferRelativeResize="0"/>
          <p:nvPr/>
        </p:nvPicPr>
        <p:blipFill rotWithShape="1">
          <a:blip r:embed="rId7">
            <a:alphaModFix/>
          </a:blip>
          <a:srcRect b="0" l="0" r="0" t="0"/>
          <a:stretch/>
        </p:blipFill>
        <p:spPr>
          <a:xfrm>
            <a:off x="5606880" y="2182634"/>
            <a:ext cx="365816" cy="365816"/>
          </a:xfrm>
          <a:prstGeom prst="rect">
            <a:avLst/>
          </a:prstGeom>
          <a:noFill/>
          <a:ln>
            <a:noFill/>
          </a:ln>
        </p:spPr>
      </p:pic>
      <p:pic>
        <p:nvPicPr>
          <p:cNvPr id="597" name="Google Shape;597;p32"/>
          <p:cNvPicPr preferRelativeResize="0"/>
          <p:nvPr/>
        </p:nvPicPr>
        <p:blipFill rotWithShape="1">
          <a:blip r:embed="rId8">
            <a:alphaModFix/>
          </a:blip>
          <a:srcRect b="0" l="0" r="0" t="0"/>
          <a:stretch/>
        </p:blipFill>
        <p:spPr>
          <a:xfrm>
            <a:off x="5641355" y="3145032"/>
            <a:ext cx="365816" cy="365816"/>
          </a:xfrm>
          <a:prstGeom prst="rect">
            <a:avLst/>
          </a:prstGeom>
          <a:noFill/>
          <a:ln>
            <a:noFill/>
          </a:ln>
        </p:spPr>
      </p:pic>
      <p:pic>
        <p:nvPicPr>
          <p:cNvPr id="598" name="Google Shape;598;p32"/>
          <p:cNvPicPr preferRelativeResize="0"/>
          <p:nvPr/>
        </p:nvPicPr>
        <p:blipFill rotWithShape="1">
          <a:blip r:embed="rId9">
            <a:alphaModFix/>
          </a:blip>
          <a:srcRect b="0" l="0" r="0" t="0"/>
          <a:stretch/>
        </p:blipFill>
        <p:spPr>
          <a:xfrm>
            <a:off x="4014639" y="3877794"/>
            <a:ext cx="365816" cy="365816"/>
          </a:xfrm>
          <a:prstGeom prst="rect">
            <a:avLst/>
          </a:prstGeom>
          <a:noFill/>
          <a:ln>
            <a:noFill/>
          </a:ln>
        </p:spPr>
      </p:pic>
      <p:sp>
        <p:nvSpPr>
          <p:cNvPr id="599" name="Google Shape;599;p32"/>
          <p:cNvSpPr txBox="1"/>
          <p:nvPr>
            <p:ph idx="28" type="body"/>
          </p:nvPr>
        </p:nvSpPr>
        <p:spPr>
          <a:xfrm>
            <a:off x="4052675" y="2723156"/>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00" name="Google Shape;600;p32"/>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01" name="Google Shape;601;p32"/>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02" name="Google Shape;602;p32"/>
          <p:cNvPicPr preferRelativeResize="0"/>
          <p:nvPr/>
        </p:nvPicPr>
        <p:blipFill rotWithShape="1">
          <a:blip r:embed="rId10">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603" name="Shape 603"/>
        <p:cNvGrpSpPr/>
        <p:nvPr/>
      </p:nvGrpSpPr>
      <p:grpSpPr>
        <a:xfrm>
          <a:off x="0" y="0"/>
          <a:ext cx="0" cy="0"/>
          <a:chOff x="0" y="0"/>
          <a:chExt cx="0" cy="0"/>
        </a:xfrm>
      </p:grpSpPr>
      <p:sp>
        <p:nvSpPr>
          <p:cNvPr id="604" name="Google Shape;604;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5" name="Google Shape;605;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606" name="Google Shape;606;p33"/>
          <p:cNvSpPr txBox="1"/>
          <p:nvPr>
            <p:ph idx="1" type="body"/>
          </p:nvPr>
        </p:nvSpPr>
        <p:spPr>
          <a:xfrm>
            <a:off x="630238" y="1455738"/>
            <a:ext cx="2933700" cy="306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07" name="Google Shape;607;p33"/>
          <p:cNvSpPr/>
          <p:nvPr>
            <p:ph idx="2" type="chart"/>
          </p:nvPr>
        </p:nvSpPr>
        <p:spPr>
          <a:xfrm>
            <a:off x="3676650" y="1466850"/>
            <a:ext cx="4845050" cy="304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08" name="Google Shape;608;p33"/>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09" name="Google Shape;609;p33"/>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10" name="Google Shape;610;p33"/>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 Line Title, Infographics and Caption">
  <p:cSld name="2_2 Line Title, Infographics and Caption">
    <p:spTree>
      <p:nvGrpSpPr>
        <p:cNvPr id="38" name="Shape 38"/>
        <p:cNvGrpSpPr/>
        <p:nvPr/>
      </p:nvGrpSpPr>
      <p:grpSpPr>
        <a:xfrm>
          <a:off x="0" y="0"/>
          <a:ext cx="0" cy="0"/>
          <a:chOff x="0" y="0"/>
          <a:chExt cx="0" cy="0"/>
        </a:xfrm>
      </p:grpSpPr>
      <p:sp>
        <p:nvSpPr>
          <p:cNvPr id="39" name="Google Shape;39;p5"/>
          <p:cNvSpPr/>
          <p:nvPr/>
        </p:nvSpPr>
        <p:spPr>
          <a:xfrm>
            <a:off x="-1" y="600076"/>
            <a:ext cx="9144001" cy="4543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0" name="Google Shape;40;p5"/>
          <p:cNvSpPr/>
          <p:nvPr/>
        </p:nvSpPr>
        <p:spPr>
          <a:xfrm>
            <a:off x="-3" y="-20049"/>
            <a:ext cx="9144001" cy="5143500"/>
          </a:xfrm>
          <a:prstGeom prst="rect">
            <a:avLst/>
          </a:prstGeom>
          <a:blipFill rotWithShape="1">
            <a:blip r:embed="rId2">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1" name="Google Shape;41;p5"/>
          <p:cNvSpPr/>
          <p:nvPr>
            <p:ph idx="2" type="pic"/>
          </p:nvPr>
        </p:nvSpPr>
        <p:spPr>
          <a:xfrm>
            <a:off x="-2" y="-12112"/>
            <a:ext cx="9144002" cy="51476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 name="Google Shape;42;p5"/>
          <p:cNvSpPr/>
          <p:nvPr>
            <p:ph idx="3" type="pic"/>
          </p:nvPr>
        </p:nvSpPr>
        <p:spPr>
          <a:xfrm>
            <a:off x="10220734" y="-3856910"/>
            <a:ext cx="9144001" cy="51476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 name="Google Shape;43;p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45" name="Google Shape;45;p5"/>
          <p:cNvSpPr txBox="1"/>
          <p:nvPr>
            <p:ph idx="1" type="body"/>
          </p:nvPr>
        </p:nvSpPr>
        <p:spPr>
          <a:xfrm>
            <a:off x="3213848" y="3489722"/>
            <a:ext cx="5355081" cy="837009"/>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46" name="Google Shape;46;p5"/>
          <p:cNvPicPr preferRelativeResize="0"/>
          <p:nvPr/>
        </p:nvPicPr>
        <p:blipFill rotWithShape="1">
          <a:blip r:embed="rId3">
            <a:alphaModFix/>
          </a:blip>
          <a:srcRect b="0" l="0" r="0" t="0"/>
          <a:stretch/>
        </p:blipFill>
        <p:spPr>
          <a:xfrm>
            <a:off x="3213847" y="2234762"/>
            <a:ext cx="5373512" cy="1110800"/>
          </a:xfrm>
          <a:prstGeom prst="rect">
            <a:avLst/>
          </a:prstGeom>
          <a:noFill/>
          <a:ln>
            <a:noFill/>
          </a:ln>
        </p:spPr>
      </p:pic>
      <p:sp>
        <p:nvSpPr>
          <p:cNvPr id="47" name="Google Shape;47;p5"/>
          <p:cNvSpPr txBox="1"/>
          <p:nvPr/>
        </p:nvSpPr>
        <p:spPr>
          <a:xfrm>
            <a:off x="642167" y="610235"/>
            <a:ext cx="5493203" cy="864394"/>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Arial"/>
              <a:buNone/>
            </a:pPr>
            <a:r>
              <a:rPr b="0" lang="en-IN" sz="3600">
                <a:solidFill>
                  <a:srgbClr val="F5333F"/>
                </a:solidFill>
                <a:latin typeface="Arial"/>
                <a:ea typeface="Arial"/>
                <a:cs typeface="Arial"/>
                <a:sym typeface="Arial"/>
              </a:rPr>
              <a:t>Click to add Title</a:t>
            </a:r>
            <a:endParaRPr b="0" sz="3600">
              <a:solidFill>
                <a:srgbClr val="F5333F"/>
              </a:solidFill>
              <a:latin typeface="Arial"/>
              <a:ea typeface="Arial"/>
              <a:cs typeface="Arial"/>
              <a:sym typeface="Arial"/>
            </a:endParaRPr>
          </a:p>
        </p:txBody>
      </p:sp>
      <p:sp>
        <p:nvSpPr>
          <p:cNvPr id="48" name="Google Shape;48;p5"/>
          <p:cNvSpPr/>
          <p:nvPr/>
        </p:nvSpPr>
        <p:spPr>
          <a:xfrm>
            <a:off x="11718595" y="3690308"/>
            <a:ext cx="870" cy="1071"/>
          </a:xfrm>
          <a:custGeom>
            <a:rect b="b" l="l" r="r" t="t"/>
            <a:pathLst>
              <a:path extrusionOk="0" h="1071" w="870">
                <a:moveTo>
                  <a:pt x="0" y="0"/>
                </a:moveTo>
                <a:lnTo>
                  <a:pt x="870" y="0"/>
                </a:lnTo>
                <a:lnTo>
                  <a:pt x="870" y="1071"/>
                </a:lnTo>
                <a:lnTo>
                  <a:pt x="0" y="0"/>
                </a:lnTo>
                <a:close/>
              </a:path>
            </a:pathLst>
          </a:cu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2 Line Title and Content">
  <p:cSld name="1_2 Line Title and Content">
    <p:spTree>
      <p:nvGrpSpPr>
        <p:cNvPr id="49" name="Shape 49"/>
        <p:cNvGrpSpPr/>
        <p:nvPr/>
      </p:nvGrpSpPr>
      <p:grpSpPr>
        <a:xfrm>
          <a:off x="0" y="0"/>
          <a:ext cx="0" cy="0"/>
          <a:chOff x="0" y="0"/>
          <a:chExt cx="0" cy="0"/>
        </a:xfrm>
      </p:grpSpPr>
      <p:sp>
        <p:nvSpPr>
          <p:cNvPr id="50" name="Google Shape;50;p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52" name="Google Shape;52;p6"/>
          <p:cNvSpPr txBox="1"/>
          <p:nvPr>
            <p:ph idx="1" type="body"/>
          </p:nvPr>
        </p:nvSpPr>
        <p:spPr>
          <a:xfrm>
            <a:off x="3303588" y="1816100"/>
            <a:ext cx="5265737" cy="261937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6"/>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54" name="Google Shape;54;p6"/>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5" name="Google Shape;55;p6"/>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and caption">
  <p:cSld name="Title, picture and caption">
    <p:spTree>
      <p:nvGrpSpPr>
        <p:cNvPr id="56" name="Shape 56"/>
        <p:cNvGrpSpPr/>
        <p:nvPr/>
      </p:nvGrpSpPr>
      <p:grpSpPr>
        <a:xfrm>
          <a:off x="0" y="0"/>
          <a:ext cx="0" cy="0"/>
          <a:chOff x="0" y="0"/>
          <a:chExt cx="0" cy="0"/>
        </a:xfrm>
      </p:grpSpPr>
      <p:sp>
        <p:nvSpPr>
          <p:cNvPr id="57" name="Google Shape;57;p7"/>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58" name="Google Shape;58;p7"/>
          <p:cNvSpPr/>
          <p:nvPr>
            <p:ph idx="2" type="pic"/>
          </p:nvPr>
        </p:nvSpPr>
        <p:spPr>
          <a:xfrm>
            <a:off x="4136817" y="1681163"/>
            <a:ext cx="4535267" cy="28254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9" name="Google Shape;59;p7"/>
          <p:cNvSpPr txBox="1"/>
          <p:nvPr>
            <p:ph idx="1" type="body"/>
          </p:nvPr>
        </p:nvSpPr>
        <p:spPr>
          <a:xfrm>
            <a:off x="648274" y="1681163"/>
            <a:ext cx="3140075" cy="282547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0" name="Google Shape;60;p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62" name="Google Shape;62;p7"/>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
        <p:nvSpPr>
          <p:cNvPr id="63" name="Google Shape;63;p7"/>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64" name="Shape 64"/>
        <p:cNvGrpSpPr/>
        <p:nvPr/>
      </p:nvGrpSpPr>
      <p:grpSpPr>
        <a:xfrm>
          <a:off x="0" y="0"/>
          <a:ext cx="0" cy="0"/>
          <a:chOff x="0" y="0"/>
          <a:chExt cx="0" cy="0"/>
        </a:xfrm>
      </p:grpSpPr>
      <p:sp>
        <p:nvSpPr>
          <p:cNvPr id="65" name="Google Shape;65;p8"/>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6" name="Google Shape;66;p8"/>
          <p:cNvSpPr txBox="1"/>
          <p:nvPr>
            <p:ph type="title"/>
          </p:nvPr>
        </p:nvSpPr>
        <p:spPr>
          <a:xfrm>
            <a:off x="629841" y="616199"/>
            <a:ext cx="3612150" cy="43467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
          <p:cNvSpPr/>
          <p:nvPr/>
        </p:nvSpPr>
        <p:spPr>
          <a:xfrm>
            <a:off x="591700" y="1822542"/>
            <a:ext cx="1836663"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8" name="Google Shape;68;p8"/>
          <p:cNvSpPr/>
          <p:nvPr/>
        </p:nvSpPr>
        <p:spPr>
          <a:xfrm>
            <a:off x="2586608" y="1819788"/>
            <a:ext cx="1818181"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9" name="Google Shape;69;p8"/>
          <p:cNvSpPr/>
          <p:nvPr/>
        </p:nvSpPr>
        <p:spPr>
          <a:xfrm>
            <a:off x="6603923" y="1808792"/>
            <a:ext cx="1868349"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0" name="Google Shape;70;p8"/>
          <p:cNvSpPr/>
          <p:nvPr/>
        </p:nvSpPr>
        <p:spPr>
          <a:xfrm>
            <a:off x="4604246" y="1819788"/>
            <a:ext cx="1843021"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1" name="Google Shape;71;p8"/>
          <p:cNvSpPr/>
          <p:nvPr/>
        </p:nvSpPr>
        <p:spPr>
          <a:xfrm>
            <a:off x="673283" y="1950244"/>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2" name="Google Shape;72;p8"/>
          <p:cNvSpPr/>
          <p:nvPr/>
        </p:nvSpPr>
        <p:spPr>
          <a:xfrm>
            <a:off x="6777923" y="1956818"/>
            <a:ext cx="263289" cy="263289"/>
          </a:xfrm>
          <a:prstGeom prst="ellipse">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3" name="Google Shape;73;p8"/>
          <p:cNvSpPr/>
          <p:nvPr/>
        </p:nvSpPr>
        <p:spPr>
          <a:xfrm>
            <a:off x="4719917" y="1957683"/>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74" name="Google Shape;74;p8"/>
          <p:cNvPicPr preferRelativeResize="0"/>
          <p:nvPr/>
        </p:nvPicPr>
        <p:blipFill rotWithShape="1">
          <a:blip r:embed="rId2">
            <a:alphaModFix/>
          </a:blip>
          <a:srcRect b="0" l="0" r="0" t="0"/>
          <a:stretch/>
        </p:blipFill>
        <p:spPr>
          <a:xfrm>
            <a:off x="755392" y="2035413"/>
            <a:ext cx="103152" cy="94468"/>
          </a:xfrm>
          <a:prstGeom prst="rect">
            <a:avLst/>
          </a:prstGeom>
          <a:noFill/>
          <a:ln>
            <a:noFill/>
          </a:ln>
        </p:spPr>
      </p:pic>
      <p:sp>
        <p:nvSpPr>
          <p:cNvPr id="75" name="Google Shape;75;p8"/>
          <p:cNvSpPr/>
          <p:nvPr/>
        </p:nvSpPr>
        <p:spPr>
          <a:xfrm>
            <a:off x="2681861" y="1946687"/>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76" name="Google Shape;76;p8"/>
          <p:cNvPicPr preferRelativeResize="0"/>
          <p:nvPr/>
        </p:nvPicPr>
        <p:blipFill rotWithShape="1">
          <a:blip r:embed="rId2">
            <a:alphaModFix/>
          </a:blip>
          <a:srcRect b="0" l="0" r="0" t="0"/>
          <a:stretch/>
        </p:blipFill>
        <p:spPr>
          <a:xfrm>
            <a:off x="2763970" y="2028697"/>
            <a:ext cx="103152" cy="94468"/>
          </a:xfrm>
          <a:prstGeom prst="rect">
            <a:avLst/>
          </a:prstGeom>
          <a:noFill/>
          <a:ln>
            <a:noFill/>
          </a:ln>
        </p:spPr>
      </p:pic>
      <p:pic>
        <p:nvPicPr>
          <p:cNvPr id="77" name="Google Shape;77;p8"/>
          <p:cNvPicPr preferRelativeResize="0"/>
          <p:nvPr/>
        </p:nvPicPr>
        <p:blipFill rotWithShape="1">
          <a:blip r:embed="rId2">
            <a:alphaModFix/>
          </a:blip>
          <a:srcRect b="0" l="0" r="0" t="0"/>
          <a:stretch/>
        </p:blipFill>
        <p:spPr>
          <a:xfrm>
            <a:off x="6860032" y="2040628"/>
            <a:ext cx="103152" cy="94468"/>
          </a:xfrm>
          <a:prstGeom prst="rect">
            <a:avLst/>
          </a:prstGeom>
          <a:noFill/>
          <a:ln>
            <a:noFill/>
          </a:ln>
        </p:spPr>
      </p:pic>
      <p:pic>
        <p:nvPicPr>
          <p:cNvPr id="78" name="Google Shape;78;p8"/>
          <p:cNvPicPr preferRelativeResize="0"/>
          <p:nvPr/>
        </p:nvPicPr>
        <p:blipFill rotWithShape="1">
          <a:blip r:embed="rId2">
            <a:alphaModFix/>
          </a:blip>
          <a:srcRect b="0" l="0" r="0" t="0"/>
          <a:stretch/>
        </p:blipFill>
        <p:spPr>
          <a:xfrm>
            <a:off x="4802026" y="2044245"/>
            <a:ext cx="103152" cy="94468"/>
          </a:xfrm>
          <a:prstGeom prst="rect">
            <a:avLst/>
          </a:prstGeom>
          <a:noFill/>
          <a:ln>
            <a:noFill/>
          </a:ln>
        </p:spPr>
      </p:pic>
      <p:sp>
        <p:nvSpPr>
          <p:cNvPr id="79" name="Google Shape;79;p8"/>
          <p:cNvSpPr txBox="1"/>
          <p:nvPr>
            <p:ph idx="1" type="body"/>
          </p:nvPr>
        </p:nvSpPr>
        <p:spPr>
          <a:xfrm>
            <a:off x="772836"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0" name="Google Shape;80;p8"/>
          <p:cNvSpPr txBox="1"/>
          <p:nvPr>
            <p:ph idx="2" type="body"/>
          </p:nvPr>
        </p:nvSpPr>
        <p:spPr>
          <a:xfrm>
            <a:off x="2752107"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1" name="Google Shape;81;p8"/>
          <p:cNvSpPr txBox="1"/>
          <p:nvPr>
            <p:ph idx="3" type="body"/>
          </p:nvPr>
        </p:nvSpPr>
        <p:spPr>
          <a:xfrm>
            <a:off x="4782484"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 name="Google Shape;82;p8"/>
          <p:cNvSpPr txBox="1"/>
          <p:nvPr>
            <p:ph idx="4" type="body"/>
          </p:nvPr>
        </p:nvSpPr>
        <p:spPr>
          <a:xfrm>
            <a:off x="6844575"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3" name="Google Shape;83;p8"/>
          <p:cNvSpPr txBox="1"/>
          <p:nvPr>
            <p:ph idx="5" type="body"/>
          </p:nvPr>
        </p:nvSpPr>
        <p:spPr>
          <a:xfrm>
            <a:off x="766677"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 name="Google Shape;84;p8"/>
          <p:cNvSpPr txBox="1"/>
          <p:nvPr>
            <p:ph idx="6" type="body"/>
          </p:nvPr>
        </p:nvSpPr>
        <p:spPr>
          <a:xfrm>
            <a:off x="2752106" y="2633878"/>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5" name="Google Shape;85;p8"/>
          <p:cNvSpPr txBox="1"/>
          <p:nvPr>
            <p:ph idx="7" type="body"/>
          </p:nvPr>
        </p:nvSpPr>
        <p:spPr>
          <a:xfrm>
            <a:off x="4782484"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6" name="Google Shape;86;p8"/>
          <p:cNvSpPr txBox="1"/>
          <p:nvPr>
            <p:ph idx="8" type="body"/>
          </p:nvPr>
        </p:nvSpPr>
        <p:spPr>
          <a:xfrm>
            <a:off x="6843084"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7" name="Google Shape;87;p8"/>
          <p:cNvSpPr txBox="1"/>
          <p:nvPr>
            <p:ph idx="10" type="dt"/>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8"/>
          <p:cNvSpPr txBox="1"/>
          <p:nvPr>
            <p:ph idx="11" type="ftr"/>
          </p:nvPr>
        </p:nvSpPr>
        <p:spPr>
          <a:xfrm>
            <a:off x="3038475" y="4767263"/>
            <a:ext cx="30861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8"/>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pic>
        <p:nvPicPr>
          <p:cNvPr id="90" name="Google Shape;90;p8"/>
          <p:cNvPicPr preferRelativeResize="0"/>
          <p:nvPr/>
        </p:nvPicPr>
        <p:blipFill rotWithShape="1">
          <a:blip r:embed="rId3">
            <a:alphaModFix/>
          </a:blip>
          <a:srcRect b="0" l="0" r="0" t="0"/>
          <a:stretch/>
        </p:blipFill>
        <p:spPr>
          <a:xfrm>
            <a:off x="7611920" y="303610"/>
            <a:ext cx="909780" cy="242888"/>
          </a:xfrm>
          <a:prstGeom prst="rect">
            <a:avLst/>
          </a:prstGeom>
          <a:noFill/>
          <a:ln>
            <a:noFill/>
          </a:ln>
        </p:spPr>
      </p:pic>
      <p:sp>
        <p:nvSpPr>
          <p:cNvPr id="91" name="Google Shape;91;p8"/>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2" name="Google Shape;92;p8"/>
          <p:cNvSpPr/>
          <p:nvPr/>
        </p:nvSpPr>
        <p:spPr>
          <a:xfrm>
            <a:off x="591700" y="1822543"/>
            <a:ext cx="1883480"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3" name="Google Shape;93;p8"/>
          <p:cNvSpPr/>
          <p:nvPr/>
        </p:nvSpPr>
        <p:spPr>
          <a:xfrm>
            <a:off x="2611322" y="1819789"/>
            <a:ext cx="1864527"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4" name="Google Shape;94;p8"/>
          <p:cNvSpPr/>
          <p:nvPr/>
        </p:nvSpPr>
        <p:spPr>
          <a:xfrm>
            <a:off x="6653351" y="1808793"/>
            <a:ext cx="1915974"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5" name="Google Shape;95;p8"/>
          <p:cNvSpPr/>
          <p:nvPr/>
        </p:nvSpPr>
        <p:spPr>
          <a:xfrm>
            <a:off x="4604247" y="1819789"/>
            <a:ext cx="1890000"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6" name="Google Shape;96;p8"/>
          <p:cNvSpPr/>
          <p:nvPr/>
        </p:nvSpPr>
        <p:spPr>
          <a:xfrm>
            <a:off x="673283" y="1950244"/>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7" name="Google Shape;97;p8"/>
          <p:cNvSpPr/>
          <p:nvPr/>
        </p:nvSpPr>
        <p:spPr>
          <a:xfrm>
            <a:off x="6777923" y="1956818"/>
            <a:ext cx="270000" cy="270000"/>
          </a:xfrm>
          <a:prstGeom prst="ellipse">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8" name="Google Shape;98;p8"/>
          <p:cNvSpPr/>
          <p:nvPr/>
        </p:nvSpPr>
        <p:spPr>
          <a:xfrm>
            <a:off x="4719917" y="1957683"/>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99" name="Google Shape;99;p8"/>
          <p:cNvPicPr preferRelativeResize="0"/>
          <p:nvPr/>
        </p:nvPicPr>
        <p:blipFill rotWithShape="1">
          <a:blip r:embed="rId2">
            <a:alphaModFix/>
          </a:blip>
          <a:srcRect b="0" l="0" r="0" t="0"/>
          <a:stretch/>
        </p:blipFill>
        <p:spPr>
          <a:xfrm>
            <a:off x="755392" y="2035413"/>
            <a:ext cx="105782" cy="96876"/>
          </a:xfrm>
          <a:prstGeom prst="rect">
            <a:avLst/>
          </a:prstGeom>
          <a:noFill/>
          <a:ln>
            <a:noFill/>
          </a:ln>
        </p:spPr>
      </p:pic>
      <p:sp>
        <p:nvSpPr>
          <p:cNvPr id="100" name="Google Shape;100;p8"/>
          <p:cNvSpPr/>
          <p:nvPr/>
        </p:nvSpPr>
        <p:spPr>
          <a:xfrm>
            <a:off x="2681861" y="1946687"/>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101" name="Google Shape;101;p8"/>
          <p:cNvPicPr preferRelativeResize="0"/>
          <p:nvPr/>
        </p:nvPicPr>
        <p:blipFill rotWithShape="1">
          <a:blip r:embed="rId2">
            <a:alphaModFix/>
          </a:blip>
          <a:srcRect b="0" l="0" r="0" t="0"/>
          <a:stretch/>
        </p:blipFill>
        <p:spPr>
          <a:xfrm>
            <a:off x="2788684" y="2028697"/>
            <a:ext cx="105782" cy="96876"/>
          </a:xfrm>
          <a:prstGeom prst="rect">
            <a:avLst/>
          </a:prstGeom>
          <a:noFill/>
          <a:ln>
            <a:noFill/>
          </a:ln>
        </p:spPr>
      </p:pic>
      <p:pic>
        <p:nvPicPr>
          <p:cNvPr id="102" name="Google Shape;102;p8"/>
          <p:cNvPicPr preferRelativeResize="0"/>
          <p:nvPr/>
        </p:nvPicPr>
        <p:blipFill rotWithShape="1">
          <a:blip r:embed="rId2">
            <a:alphaModFix/>
          </a:blip>
          <a:srcRect b="0" l="0" r="0" t="0"/>
          <a:stretch/>
        </p:blipFill>
        <p:spPr>
          <a:xfrm>
            <a:off x="6860032" y="2040628"/>
            <a:ext cx="105782" cy="96876"/>
          </a:xfrm>
          <a:prstGeom prst="rect">
            <a:avLst/>
          </a:prstGeom>
          <a:noFill/>
          <a:ln>
            <a:noFill/>
          </a:ln>
        </p:spPr>
      </p:pic>
      <p:pic>
        <p:nvPicPr>
          <p:cNvPr id="103" name="Google Shape;103;p8"/>
          <p:cNvPicPr preferRelativeResize="0"/>
          <p:nvPr/>
        </p:nvPicPr>
        <p:blipFill rotWithShape="1">
          <a:blip r:embed="rId2">
            <a:alphaModFix/>
          </a:blip>
          <a:srcRect b="0" l="0" r="0" t="0"/>
          <a:stretch/>
        </p:blipFill>
        <p:spPr>
          <a:xfrm>
            <a:off x="4802026" y="2044245"/>
            <a:ext cx="105782" cy="96876"/>
          </a:xfrm>
          <a:prstGeom prst="rect">
            <a:avLst/>
          </a:prstGeom>
          <a:noFill/>
          <a:ln>
            <a:noFill/>
          </a:ln>
        </p:spPr>
      </p:pic>
      <p:pic>
        <p:nvPicPr>
          <p:cNvPr id="104" name="Google Shape;104;p8"/>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105" name="Shape 105"/>
        <p:cNvGrpSpPr/>
        <p:nvPr/>
      </p:nvGrpSpPr>
      <p:grpSpPr>
        <a:xfrm>
          <a:off x="0" y="0"/>
          <a:ext cx="0" cy="0"/>
          <a:chOff x="0" y="0"/>
          <a:chExt cx="0" cy="0"/>
        </a:xfrm>
      </p:grpSpPr>
      <p:sp>
        <p:nvSpPr>
          <p:cNvPr id="106" name="Google Shape;106;p9"/>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9"/>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8" name="Google Shape;108;p9"/>
          <p:cNvSpPr txBox="1"/>
          <p:nvPr>
            <p:ph idx="10" type="dt"/>
          </p:nvPr>
        </p:nvSpPr>
        <p:spPr>
          <a:xfrm>
            <a:off x="663921" y="4653887"/>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E72D40"/>
              </a:buClr>
              <a:buSzPts val="1400"/>
              <a:buFont typeface="Proxima Nova"/>
              <a:buNone/>
              <a:defRPr>
                <a:solidFill>
                  <a:srgbClr val="E72D40"/>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09" name="Google Shape;109;p9"/>
          <p:cNvSpPr txBox="1"/>
          <p:nvPr>
            <p:ph idx="12" type="sldNum"/>
          </p:nvPr>
        </p:nvSpPr>
        <p:spPr>
          <a:xfrm>
            <a:off x="6616976" y="4012406"/>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1pPr>
            <a:lvl2pPr indent="0" lvl="1"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2pPr>
            <a:lvl3pPr indent="0" lvl="2"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3pPr>
            <a:lvl4pPr indent="0" lvl="3"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4pPr>
            <a:lvl5pPr indent="0" lvl="4"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5pPr>
            <a:lvl6pPr indent="0" lvl="5"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6pPr>
            <a:lvl7pPr indent="0" lvl="6"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7pPr>
            <a:lvl8pPr indent="0" lvl="7"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8pPr>
            <a:lvl9pPr indent="0" lvl="8" marL="0" marR="0" algn="r">
              <a:spcBef>
                <a:spcPts val="0"/>
              </a:spcBef>
              <a:spcAft>
                <a:spcPts val="0"/>
              </a:spcAft>
              <a:buClr>
                <a:srgbClr val="E72D40"/>
              </a:buClr>
              <a:buSzPts val="900"/>
              <a:buFont typeface="Proxima Nova"/>
              <a:buNone/>
              <a:defRPr b="0" i="0" sz="900" u="none" cap="none" strike="noStrike">
                <a:solidFill>
                  <a:srgbClr val="E72D4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10" name="Google Shape;110;p9"/>
          <p:cNvSpPr/>
          <p:nvPr/>
        </p:nvSpPr>
        <p:spPr>
          <a:xfrm>
            <a:off x="0" y="0"/>
            <a:ext cx="9144000" cy="465388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b="0" i="0" sz="1013" u="none" cap="none" strike="noStrike">
              <a:solidFill>
                <a:schemeClr val="lt1"/>
              </a:solidFill>
              <a:latin typeface="Calibri"/>
              <a:ea typeface="Calibri"/>
              <a:cs typeface="Calibri"/>
              <a:sym typeface="Calibri"/>
            </a:endParaRPr>
          </a:p>
        </p:txBody>
      </p:sp>
      <p:pic>
        <p:nvPicPr>
          <p:cNvPr id="111" name="Google Shape;111;p9"/>
          <p:cNvPicPr preferRelativeResize="0"/>
          <p:nvPr/>
        </p:nvPicPr>
        <p:blipFill rotWithShape="1">
          <a:blip r:embed="rId2">
            <a:alphaModFix/>
          </a:blip>
          <a:srcRect b="0" l="0" r="0" t="0"/>
          <a:stretch/>
        </p:blipFill>
        <p:spPr>
          <a:xfrm>
            <a:off x="663922" y="571887"/>
            <a:ext cx="2057400" cy="548993"/>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 Line Title and Content">
  <p:cSld name="2_2 Line Title and Content">
    <p:spTree>
      <p:nvGrpSpPr>
        <p:cNvPr id="112" name="Shape 112"/>
        <p:cNvGrpSpPr/>
        <p:nvPr/>
      </p:nvGrpSpPr>
      <p:grpSpPr>
        <a:xfrm>
          <a:off x="0" y="0"/>
          <a:ext cx="0" cy="0"/>
          <a:chOff x="0" y="0"/>
          <a:chExt cx="0" cy="0"/>
        </a:xfrm>
      </p:grpSpPr>
      <p:sp>
        <p:nvSpPr>
          <p:cNvPr id="113" name="Google Shape;113;p1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14" name="Google Shape;114;p1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sp>
        <p:nvSpPr>
          <p:cNvPr id="115" name="Google Shape;115;p10"/>
          <p:cNvSpPr txBox="1"/>
          <p:nvPr>
            <p:ph idx="1" type="body"/>
          </p:nvPr>
        </p:nvSpPr>
        <p:spPr>
          <a:xfrm>
            <a:off x="3303588" y="1816100"/>
            <a:ext cx="5265737" cy="261937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6" name="Google Shape;116;p10"/>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013"/>
              <a:buFont typeface="Calibri"/>
              <a:buNone/>
            </a:pPr>
            <a:r>
              <a:t/>
            </a:r>
            <a:endParaRPr sz="1013">
              <a:solidFill>
                <a:schemeClr val="lt1"/>
              </a:solidFill>
              <a:latin typeface="Calibri"/>
              <a:ea typeface="Calibri"/>
              <a:cs typeface="Calibri"/>
              <a:sym typeface="Calibri"/>
            </a:endParaRPr>
          </a:p>
        </p:txBody>
      </p:sp>
      <p:sp>
        <p:nvSpPr>
          <p:cNvPr id="117" name="Google Shape;117;p10"/>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8" name="Google Shape;118;p10"/>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34" Type="http://schemas.openxmlformats.org/officeDocument/2006/relationships/theme" Target="../theme/theme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30238" y="544498"/>
            <a:ext cx="6196824" cy="56992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Proxima Nova"/>
                <a:ea typeface="Proxima Nova"/>
                <a:cs typeface="Proxima Nova"/>
                <a:sym typeface="Proxima Nova"/>
              </a:defRPr>
            </a:lvl1pPr>
            <a:lvl2pPr indent="0" lvl="1" marL="0" marR="0" rtl="0" algn="r">
              <a:spcBef>
                <a:spcPts val="0"/>
              </a:spcBef>
              <a:buNone/>
              <a:defRPr b="0" i="0" sz="900" u="none" cap="none" strike="noStrike">
                <a:solidFill>
                  <a:srgbClr val="888888"/>
                </a:solidFill>
                <a:latin typeface="Proxima Nova"/>
                <a:ea typeface="Proxima Nova"/>
                <a:cs typeface="Proxima Nova"/>
                <a:sym typeface="Proxima Nova"/>
              </a:defRPr>
            </a:lvl2pPr>
            <a:lvl3pPr indent="0" lvl="2" marL="0" marR="0" rtl="0" algn="r">
              <a:spcBef>
                <a:spcPts val="0"/>
              </a:spcBef>
              <a:buNone/>
              <a:defRPr b="0" i="0" sz="900" u="none" cap="none" strike="noStrike">
                <a:solidFill>
                  <a:srgbClr val="888888"/>
                </a:solidFill>
                <a:latin typeface="Proxima Nova"/>
                <a:ea typeface="Proxima Nova"/>
                <a:cs typeface="Proxima Nova"/>
                <a:sym typeface="Proxima Nova"/>
              </a:defRPr>
            </a:lvl3pPr>
            <a:lvl4pPr indent="0" lvl="3" marL="0" marR="0" rtl="0" algn="r">
              <a:spcBef>
                <a:spcPts val="0"/>
              </a:spcBef>
              <a:buNone/>
              <a:defRPr b="0" i="0" sz="900" u="none" cap="none" strike="noStrike">
                <a:solidFill>
                  <a:srgbClr val="888888"/>
                </a:solidFill>
                <a:latin typeface="Proxima Nova"/>
                <a:ea typeface="Proxima Nova"/>
                <a:cs typeface="Proxima Nova"/>
                <a:sym typeface="Proxima Nova"/>
              </a:defRPr>
            </a:lvl4pPr>
            <a:lvl5pPr indent="0" lvl="4" marL="0" marR="0" rtl="0" algn="r">
              <a:spcBef>
                <a:spcPts val="0"/>
              </a:spcBef>
              <a:buNone/>
              <a:defRPr b="0" i="0" sz="900" u="none" cap="none" strike="noStrike">
                <a:solidFill>
                  <a:srgbClr val="888888"/>
                </a:solidFill>
                <a:latin typeface="Proxima Nova"/>
                <a:ea typeface="Proxima Nova"/>
                <a:cs typeface="Proxima Nova"/>
                <a:sym typeface="Proxima Nova"/>
              </a:defRPr>
            </a:lvl5pPr>
            <a:lvl6pPr indent="0" lvl="5" marL="0" marR="0" rtl="0" algn="r">
              <a:spcBef>
                <a:spcPts val="0"/>
              </a:spcBef>
              <a:buNone/>
              <a:defRPr b="0" i="0" sz="900" u="none" cap="none" strike="noStrike">
                <a:solidFill>
                  <a:srgbClr val="888888"/>
                </a:solidFill>
                <a:latin typeface="Proxima Nova"/>
                <a:ea typeface="Proxima Nova"/>
                <a:cs typeface="Proxima Nova"/>
                <a:sym typeface="Proxima Nova"/>
              </a:defRPr>
            </a:lvl6pPr>
            <a:lvl7pPr indent="0" lvl="6" marL="0" marR="0" rtl="0" algn="r">
              <a:spcBef>
                <a:spcPts val="0"/>
              </a:spcBef>
              <a:buNone/>
              <a:defRPr b="0" i="0" sz="900" u="none" cap="none" strike="noStrike">
                <a:solidFill>
                  <a:srgbClr val="888888"/>
                </a:solidFill>
                <a:latin typeface="Proxima Nova"/>
                <a:ea typeface="Proxima Nova"/>
                <a:cs typeface="Proxima Nova"/>
                <a:sym typeface="Proxima Nova"/>
              </a:defRPr>
            </a:lvl7pPr>
            <a:lvl8pPr indent="0" lvl="7" marL="0" marR="0" rtl="0" algn="r">
              <a:spcBef>
                <a:spcPts val="0"/>
              </a:spcBef>
              <a:buNone/>
              <a:defRPr b="0" i="0" sz="900" u="none" cap="none" strike="noStrike">
                <a:solidFill>
                  <a:srgbClr val="888888"/>
                </a:solidFill>
                <a:latin typeface="Proxima Nova"/>
                <a:ea typeface="Proxima Nova"/>
                <a:cs typeface="Proxima Nova"/>
                <a:sym typeface="Proxima Nova"/>
              </a:defRPr>
            </a:lvl8pPr>
            <a:lvl9pPr indent="0" lvl="8" marL="0" marR="0" rtl="0" algn="r">
              <a:spcBef>
                <a:spcPts val="0"/>
              </a:spcBef>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IN"/>
              <a:t>‹#›</a:t>
            </a:fld>
            <a:endParaRPr/>
          </a:p>
        </p:txBody>
      </p:sp>
      <p:pic>
        <p:nvPicPr>
          <p:cNvPr id="13" name="Google Shape;13;p1"/>
          <p:cNvPicPr preferRelativeResize="0"/>
          <p:nvPr/>
        </p:nvPicPr>
        <p:blipFill rotWithShape="1">
          <a:blip r:embed="rId1">
            <a:alphaModFix/>
          </a:blip>
          <a:srcRect b="0" l="0" r="0" t="0"/>
          <a:stretch/>
        </p:blipFill>
        <p:spPr>
          <a:xfrm>
            <a:off x="7929762" y="209484"/>
            <a:ext cx="814046" cy="21721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5.jpg"/><Relationship Id="rId4" Type="http://schemas.openxmlformats.org/officeDocument/2006/relationships/image" Target="../media/image49.png"/><Relationship Id="rId5" Type="http://schemas.openxmlformats.org/officeDocument/2006/relationships/image" Target="../media/image5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comments" Target="../comments/commen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comments" Target="../comments/comment4.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docs.oracle.com/javase/tutorial/java/nutsandbolts/datatype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docs.oracle.com/javase/tutorial/java/nutsandbolts/datatypes.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docs.oracle.com/javase/tutorial/java/nutsandbolts/datatypes.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docs.oracle.com/javase/tutorial/java/nutsandbolts/datatype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docs.oracle.com/javase/tutorial/java/nutsandbolts/datatype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docs.oracle.com/javase/tutorial/java/nutsandbolts/datatype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docs.oracle.com/javase/tutorial/java/nutsandbolts/datatypes.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comments" Target="../comments/comment5.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docs.oracle.com/javase/tutorial/java/nutsandbolts/datatype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comments" Target="../comments/comment6.xml"/><Relationship Id="rId4" Type="http://schemas.openxmlformats.org/officeDocument/2006/relationships/hyperlink" Target="https://docs.oracle.com/javase/tutorial/java/nutsandbolts/datatypes.html" TargetMode="External"/><Relationship Id="rId5"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comments" Target="../comments/commen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comments" Target="../comments/commen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4"/>
          <p:cNvSpPr txBox="1"/>
          <p:nvPr/>
        </p:nvSpPr>
        <p:spPr>
          <a:xfrm>
            <a:off x="555025" y="2114900"/>
            <a:ext cx="6173400" cy="171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lang="en-IN" sz="4000">
                <a:solidFill>
                  <a:schemeClr val="dk1"/>
                </a:solidFill>
                <a:latin typeface="Proxima Nova"/>
                <a:ea typeface="Proxima Nova"/>
                <a:cs typeface="Proxima Nova"/>
                <a:sym typeface="Proxima Nova"/>
              </a:rPr>
              <a:t>Full-Stack Software</a:t>
            </a:r>
            <a:endParaRPr sz="4000">
              <a:solidFill>
                <a:schemeClr val="dk1"/>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dk1"/>
              </a:buClr>
              <a:buSzPts val="1100"/>
              <a:buFont typeface="Arial"/>
              <a:buNone/>
            </a:pPr>
            <a:r>
              <a:rPr lang="en-IN" sz="4000">
                <a:solidFill>
                  <a:schemeClr val="dk1"/>
                </a:solidFill>
                <a:latin typeface="Proxima Nova"/>
                <a:ea typeface="Proxima Nova"/>
                <a:cs typeface="Proxima Nova"/>
                <a:sym typeface="Proxima Nova"/>
              </a:rPr>
              <a:t>Development</a:t>
            </a:r>
            <a:endParaRPr sz="4000">
              <a:solidFill>
                <a:schemeClr val="dk1"/>
              </a:solidFill>
              <a:latin typeface="Proxima Nova"/>
              <a:ea typeface="Proxima Nova"/>
              <a:cs typeface="Proxima Nova"/>
              <a:sym typeface="Proxima Nova"/>
            </a:endParaRPr>
          </a:p>
          <a:p>
            <a:pPr indent="0" lvl="0" marL="0" marR="0" rtl="0" algn="l">
              <a:lnSpc>
                <a:spcPct val="90000"/>
              </a:lnSpc>
              <a:spcBef>
                <a:spcPts val="0"/>
              </a:spcBef>
              <a:spcAft>
                <a:spcPts val="0"/>
              </a:spcAft>
              <a:buClr>
                <a:schemeClr val="dk1"/>
              </a:buClr>
              <a:buSzPts val="4000"/>
              <a:buFont typeface="Proxima Nova"/>
              <a:buNone/>
            </a:pPr>
            <a:r>
              <a:t/>
            </a:r>
            <a:endParaRPr sz="4000">
              <a:solidFill>
                <a:schemeClr val="dk1"/>
              </a:solidFill>
              <a:latin typeface="Proxima Nova"/>
              <a:ea typeface="Proxima Nova"/>
              <a:cs typeface="Proxima Nova"/>
              <a:sym typeface="Proxima Nova"/>
            </a:endParaRPr>
          </a:p>
        </p:txBody>
      </p:sp>
      <p:pic>
        <p:nvPicPr>
          <p:cNvPr id="616" name="Google Shape;616;p34"/>
          <p:cNvPicPr preferRelativeResize="0"/>
          <p:nvPr/>
        </p:nvPicPr>
        <p:blipFill rotWithShape="1">
          <a:blip r:embed="rId3">
            <a:alphaModFix/>
          </a:blip>
          <a:srcRect b="0" l="0" r="0" t="0"/>
          <a:stretch/>
        </p:blipFill>
        <p:spPr>
          <a:xfrm>
            <a:off x="7582370" y="0"/>
            <a:ext cx="1356541" cy="1577482"/>
          </a:xfrm>
          <a:prstGeom prst="rect">
            <a:avLst/>
          </a:prstGeom>
          <a:noFill/>
          <a:ln>
            <a:noFill/>
          </a:ln>
        </p:spPr>
      </p:pic>
      <p:sp>
        <p:nvSpPr>
          <p:cNvPr id="617" name="Google Shape;617;p34"/>
          <p:cNvSpPr txBox="1"/>
          <p:nvPr>
            <p:ph idx="12" type="sldNum"/>
          </p:nvPr>
        </p:nvSpPr>
        <p:spPr>
          <a:xfrm>
            <a:off x="6616976" y="4012406"/>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3"/>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719" name="Google Shape;719;p43"/>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JVM</a:t>
            </a:r>
            <a:endParaRPr/>
          </a:p>
        </p:txBody>
      </p:sp>
      <p:sp>
        <p:nvSpPr>
          <p:cNvPr id="720" name="Google Shape;720;p43"/>
          <p:cNvSpPr txBox="1"/>
          <p:nvPr>
            <p:ph idx="1" type="body"/>
          </p:nvPr>
        </p:nvSpPr>
        <p:spPr>
          <a:xfrm>
            <a:off x="487056" y="820363"/>
            <a:ext cx="8082000" cy="3615000"/>
          </a:xfrm>
          <a:prstGeom prst="rect">
            <a:avLst/>
          </a:prstGeom>
        </p:spPr>
        <p:txBody>
          <a:bodyPr anchorCtr="0" anchor="t" bIns="45700" lIns="91425" spcFirstLastPara="1" rIns="91425" wrap="square" tIns="45700">
            <a:noAutofit/>
          </a:bodyPr>
          <a:lstStyle/>
          <a:p>
            <a:pPr indent="-317500" lvl="0" marL="457200" rtl="0" algn="l">
              <a:spcBef>
                <a:spcPts val="750"/>
              </a:spcBef>
              <a:spcAft>
                <a:spcPts val="0"/>
              </a:spcAft>
              <a:buClr>
                <a:srgbClr val="000000"/>
              </a:buClr>
              <a:buSzPts val="1400"/>
              <a:buFont typeface="Arial"/>
              <a:buChar char="●"/>
            </a:pPr>
            <a:r>
              <a:rPr lang="en-IN" sz="1400">
                <a:solidFill>
                  <a:srgbClr val="000000"/>
                </a:solidFill>
                <a:highlight>
                  <a:srgbClr val="FFFFFF"/>
                </a:highlight>
                <a:latin typeface="Arial"/>
                <a:ea typeface="Arial"/>
                <a:cs typeface="Arial"/>
                <a:sym typeface="Arial"/>
              </a:rPr>
              <a:t>The </a:t>
            </a:r>
            <a:r>
              <a:rPr b="1" lang="en-IN" sz="1400">
                <a:solidFill>
                  <a:srgbClr val="000000"/>
                </a:solidFill>
                <a:highlight>
                  <a:srgbClr val="FFFFFF"/>
                </a:highlight>
                <a:latin typeface="Arial"/>
                <a:ea typeface="Arial"/>
                <a:cs typeface="Arial"/>
                <a:sym typeface="Arial"/>
              </a:rPr>
              <a:t>Java Virtual Machine</a:t>
            </a:r>
            <a:r>
              <a:rPr lang="en-IN" sz="1400">
                <a:solidFill>
                  <a:srgbClr val="000000"/>
                </a:solidFill>
                <a:highlight>
                  <a:srgbClr val="FFFFFF"/>
                </a:highlight>
                <a:latin typeface="Arial"/>
                <a:ea typeface="Arial"/>
                <a:cs typeface="Arial"/>
                <a:sym typeface="Arial"/>
              </a:rPr>
              <a:t> </a:t>
            </a:r>
            <a:r>
              <a:rPr b="1" lang="en-IN" sz="1400">
                <a:solidFill>
                  <a:srgbClr val="000000"/>
                </a:solidFill>
                <a:highlight>
                  <a:srgbClr val="FFFFFF"/>
                </a:highlight>
                <a:latin typeface="Arial"/>
                <a:ea typeface="Arial"/>
                <a:cs typeface="Arial"/>
                <a:sym typeface="Arial"/>
              </a:rPr>
              <a:t>(JVM)</a:t>
            </a:r>
            <a:r>
              <a:rPr lang="en-IN" sz="1400">
                <a:solidFill>
                  <a:srgbClr val="000000"/>
                </a:solidFill>
                <a:highlight>
                  <a:srgbClr val="FFFFFF"/>
                </a:highlight>
                <a:latin typeface="Arial"/>
                <a:ea typeface="Arial"/>
                <a:cs typeface="Arial"/>
                <a:sym typeface="Arial"/>
              </a:rPr>
              <a:t> is the virtual machine that runs the Java bytecodes. The JVM does not understand the Java source code, and this is why you need to compile the </a:t>
            </a:r>
            <a:r>
              <a:rPr lang="en-IN" sz="1400">
                <a:solidFill>
                  <a:srgbClr val="000000"/>
                </a:solidFill>
                <a:latin typeface="Arial"/>
                <a:ea typeface="Arial"/>
                <a:cs typeface="Arial"/>
                <a:sym typeface="Arial"/>
              </a:rPr>
              <a:t>*.java</a:t>
            </a:r>
            <a:r>
              <a:rPr lang="en-IN" sz="1400">
                <a:solidFill>
                  <a:srgbClr val="000000"/>
                </a:solidFill>
                <a:highlight>
                  <a:srgbClr val="FFFFFF"/>
                </a:highlight>
                <a:latin typeface="Arial"/>
                <a:ea typeface="Arial"/>
                <a:cs typeface="Arial"/>
                <a:sym typeface="Arial"/>
              </a:rPr>
              <a:t> files to obtain </a:t>
            </a:r>
            <a:r>
              <a:rPr lang="en-IN" sz="1400">
                <a:solidFill>
                  <a:srgbClr val="000000"/>
                </a:solidFill>
                <a:highlight>
                  <a:srgbClr val="FFFFFF"/>
                </a:highlight>
                <a:latin typeface="Arial"/>
                <a:ea typeface="Arial"/>
                <a:cs typeface="Arial"/>
                <a:sym typeface="Arial"/>
              </a:rPr>
              <a:t>the </a:t>
            </a:r>
            <a:r>
              <a:rPr lang="en-IN" sz="1400">
                <a:solidFill>
                  <a:srgbClr val="000000"/>
                </a:solidFill>
                <a:latin typeface="Arial"/>
                <a:ea typeface="Arial"/>
                <a:cs typeface="Arial"/>
                <a:sym typeface="Arial"/>
              </a:rPr>
              <a:t>*.class,</a:t>
            </a:r>
            <a:r>
              <a:rPr lang="en-IN" sz="1400">
                <a:solidFill>
                  <a:srgbClr val="000000"/>
                </a:solidFill>
                <a:highlight>
                  <a:srgbClr val="FFFFFF"/>
                </a:highlight>
                <a:latin typeface="Arial"/>
                <a:ea typeface="Arial"/>
                <a:cs typeface="Arial"/>
                <a:sym typeface="Arial"/>
              </a:rPr>
              <a:t> which contains the bytecodes, which are understood by the JVM.</a:t>
            </a:r>
            <a:br>
              <a:rPr lang="en-IN" sz="1400">
                <a:solidFill>
                  <a:srgbClr val="000000"/>
                </a:solidFill>
                <a:highlight>
                  <a:srgbClr val="FFFFFF"/>
                </a:highlight>
                <a:latin typeface="Arial"/>
                <a:ea typeface="Arial"/>
                <a:cs typeface="Arial"/>
                <a:sym typeface="Arial"/>
              </a:rPr>
            </a:br>
            <a:endParaRPr sz="14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IN" sz="1400">
                <a:solidFill>
                  <a:srgbClr val="242729"/>
                </a:solidFill>
                <a:highlight>
                  <a:srgbClr val="FFFFFF"/>
                </a:highlight>
                <a:latin typeface="Arial"/>
                <a:ea typeface="Arial"/>
                <a:cs typeface="Arial"/>
                <a:sym typeface="Arial"/>
              </a:rPr>
              <a:t>JVM</a:t>
            </a:r>
            <a:r>
              <a:rPr lang="en-IN" sz="1400">
                <a:solidFill>
                  <a:srgbClr val="242729"/>
                </a:solidFill>
                <a:highlight>
                  <a:srgbClr val="FFFFFF"/>
                </a:highlight>
                <a:latin typeface="Arial"/>
                <a:ea typeface="Arial"/>
                <a:cs typeface="Arial"/>
                <a:sym typeface="Arial"/>
              </a:rPr>
              <a:t> interprets the byte code into machine code depending upon the underlying operating system and hardware combination.</a:t>
            </a:r>
            <a:br>
              <a:rPr lang="en-IN" sz="1400">
                <a:solidFill>
                  <a:srgbClr val="242729"/>
                </a:solidFill>
                <a:highlight>
                  <a:srgbClr val="FFFFFF"/>
                </a:highlight>
                <a:latin typeface="Arial"/>
                <a:ea typeface="Arial"/>
                <a:cs typeface="Arial"/>
                <a:sym typeface="Arial"/>
              </a:rPr>
            </a:br>
            <a:endParaRPr sz="1400">
              <a:solidFill>
                <a:srgbClr val="242729"/>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IN" sz="1400">
                <a:solidFill>
                  <a:srgbClr val="242729"/>
                </a:solidFill>
                <a:highlight>
                  <a:srgbClr val="FFFFFF"/>
                </a:highlight>
                <a:latin typeface="Arial"/>
                <a:ea typeface="Arial"/>
                <a:cs typeface="Arial"/>
                <a:sym typeface="Arial"/>
              </a:rPr>
              <a:t>It is responsible for all the operations, such as garbage collection, array bound checking.</a:t>
            </a:r>
            <a:br>
              <a:rPr lang="en-IN" sz="1400">
                <a:solidFill>
                  <a:srgbClr val="242729"/>
                </a:solidFill>
                <a:highlight>
                  <a:srgbClr val="FFFFFF"/>
                </a:highlight>
                <a:latin typeface="Arial"/>
                <a:ea typeface="Arial"/>
                <a:cs typeface="Arial"/>
                <a:sym typeface="Arial"/>
              </a:rPr>
            </a:br>
            <a:endParaRPr sz="1400">
              <a:solidFill>
                <a:srgbClr val="242729"/>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IN" sz="1400">
                <a:solidFill>
                  <a:srgbClr val="242729"/>
                </a:solidFill>
                <a:highlight>
                  <a:srgbClr val="FFFFFF"/>
                </a:highlight>
                <a:latin typeface="Arial"/>
                <a:ea typeface="Arial"/>
                <a:cs typeface="Arial"/>
                <a:sym typeface="Arial"/>
              </a:rPr>
              <a:t>JVM is platform-dependent.</a:t>
            </a:r>
            <a:br>
              <a:rPr lang="en-IN" sz="1400">
                <a:solidFill>
                  <a:srgbClr val="000000"/>
                </a:solidFill>
                <a:highlight>
                  <a:srgbClr val="FFFFFF"/>
                </a:highlight>
                <a:latin typeface="Arial"/>
                <a:ea typeface="Arial"/>
                <a:cs typeface="Arial"/>
                <a:sym typeface="Arial"/>
              </a:rPr>
            </a:br>
            <a:endParaRPr sz="14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IN" sz="1400">
                <a:solidFill>
                  <a:srgbClr val="000000"/>
                </a:solidFill>
                <a:highlight>
                  <a:srgbClr val="FFFFFF"/>
                </a:highlight>
                <a:latin typeface="Arial"/>
                <a:ea typeface="Arial"/>
                <a:cs typeface="Arial"/>
                <a:sym typeface="Arial"/>
              </a:rPr>
              <a:t>It is also the component that allows Java to be a ‘portable language’ (</a:t>
            </a:r>
            <a:r>
              <a:rPr i="1" lang="en-IN" sz="1400">
                <a:solidFill>
                  <a:srgbClr val="000000"/>
                </a:solidFill>
                <a:highlight>
                  <a:srgbClr val="FFFFFF"/>
                </a:highlight>
                <a:latin typeface="Arial"/>
                <a:ea typeface="Arial"/>
                <a:cs typeface="Arial"/>
                <a:sym typeface="Arial"/>
              </a:rPr>
              <a:t>write once, run anywhere</a:t>
            </a:r>
            <a:r>
              <a:rPr lang="en-IN" sz="1400">
                <a:solidFill>
                  <a:srgbClr val="000000"/>
                </a:solidFill>
                <a:highlight>
                  <a:srgbClr val="FFFFFF"/>
                </a:highlight>
                <a:latin typeface="Arial"/>
                <a:ea typeface="Arial"/>
                <a:cs typeface="Arial"/>
                <a:sym typeface="Arial"/>
              </a:rPr>
              <a:t>).</a:t>
            </a:r>
            <a:endParaRPr sz="1400">
              <a:solidFill>
                <a:srgbClr val="000000"/>
              </a:solidFill>
              <a:highlight>
                <a:srgbClr val="FFFFFF"/>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4"/>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727" name="Google Shape;727;p44"/>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JDK vs JRE vs JVM</a:t>
            </a:r>
            <a:endParaRPr/>
          </a:p>
        </p:txBody>
      </p:sp>
      <p:pic>
        <p:nvPicPr>
          <p:cNvPr id="728" name="Google Shape;728;p44"/>
          <p:cNvPicPr preferRelativeResize="0"/>
          <p:nvPr/>
        </p:nvPicPr>
        <p:blipFill>
          <a:blip r:embed="rId3">
            <a:alphaModFix/>
          </a:blip>
          <a:stretch>
            <a:fillRect/>
          </a:stretch>
        </p:blipFill>
        <p:spPr>
          <a:xfrm>
            <a:off x="1627300" y="1365104"/>
            <a:ext cx="4562475" cy="2809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45"/>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734" name="Google Shape;734;p45"/>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735" name="Google Shape;735;p45"/>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736" name="Google Shape;736;p45"/>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737" name="Google Shape;737;p45"/>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738" name="Google Shape;738;p45"/>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 name="Google Shape;739;p45"/>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 name="Google Shape;740;p45"/>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41" name="Google Shape;741;p45"/>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2</a:t>
            </a:r>
            <a:endParaRPr b="0" sz="3600">
              <a:solidFill>
                <a:srgbClr val="F5333F"/>
              </a:solidFill>
              <a:latin typeface="Proxima Nova"/>
              <a:ea typeface="Proxima Nova"/>
              <a:cs typeface="Proxima Nova"/>
              <a:sym typeface="Proxima Nova"/>
            </a:endParaRPr>
          </a:p>
        </p:txBody>
      </p:sp>
      <p:sp>
        <p:nvSpPr>
          <p:cNvPr id="742" name="Google Shape;742;p45"/>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743" name="Google Shape;743;p45"/>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744" name="Google Shape;744;p45"/>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Is JVM platform-independent?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Yes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2.   No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45"/>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46"/>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751" name="Google Shape;751;p46"/>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752" name="Google Shape;752;p46"/>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753" name="Google Shape;753;p46"/>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754" name="Google Shape;754;p46"/>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755" name="Google Shape;755;p4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 name="Google Shape;756;p46"/>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 name="Google Shape;757;p46"/>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58" name="Google Shape;758;p46"/>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2(Answer)</a:t>
            </a:r>
            <a:endParaRPr b="0" sz="3600">
              <a:solidFill>
                <a:srgbClr val="F5333F"/>
              </a:solidFill>
              <a:latin typeface="Proxima Nova"/>
              <a:ea typeface="Proxima Nova"/>
              <a:cs typeface="Proxima Nova"/>
              <a:sym typeface="Proxima Nova"/>
            </a:endParaRPr>
          </a:p>
        </p:txBody>
      </p:sp>
      <p:sp>
        <p:nvSpPr>
          <p:cNvPr id="759" name="Google Shape;759;p46"/>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760" name="Google Shape;760;p46"/>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761" name="Google Shape;761;p46"/>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IN" sz="1800">
                <a:solidFill>
                  <a:schemeClr val="dk1"/>
                </a:solidFill>
                <a:latin typeface="Calibri"/>
                <a:ea typeface="Calibri"/>
                <a:cs typeface="Calibri"/>
                <a:sym typeface="Calibri"/>
              </a:rPr>
              <a:t>Is JVM platform-independent?</a:t>
            </a:r>
            <a:endParaRPr>
              <a:solidFill>
                <a:schemeClr val="dk1"/>
              </a:solidFill>
            </a:endParaRPr>
          </a:p>
          <a:p>
            <a:pPr indent="0" lvl="0" marL="0" rtl="0" algn="l">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342900" lvl="0" marL="342900" rtl="0" algn="l">
              <a:spcBef>
                <a:spcPts val="0"/>
              </a:spcBef>
              <a:spcAft>
                <a:spcPts val="0"/>
              </a:spcAft>
              <a:buClr>
                <a:srgbClr val="000000"/>
              </a:buClr>
              <a:buSzPts val="1800"/>
              <a:buFont typeface="Calibri"/>
              <a:buAutoNum type="arabicPeriod"/>
            </a:pPr>
            <a:r>
              <a:rPr lang="en-IN" sz="1800">
                <a:latin typeface="Calibri"/>
                <a:ea typeface="Calibri"/>
                <a:cs typeface="Calibri"/>
                <a:sym typeface="Calibri"/>
              </a:rPr>
              <a:t>Yes</a:t>
            </a:r>
            <a:endParaRPr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IN" sz="1800">
                <a:solidFill>
                  <a:schemeClr val="dk1"/>
                </a:solidFill>
                <a:latin typeface="Calibri"/>
                <a:ea typeface="Calibri"/>
                <a:cs typeface="Calibri"/>
                <a:sym typeface="Calibri"/>
              </a:rPr>
              <a:t>2.   </a:t>
            </a:r>
            <a:r>
              <a:rPr b="1" lang="en-IN" sz="1800">
                <a:solidFill>
                  <a:srgbClr val="FF0000"/>
                </a:solidFill>
                <a:latin typeface="Calibri"/>
                <a:ea typeface="Calibri"/>
                <a:cs typeface="Calibri"/>
                <a:sym typeface="Calibri"/>
              </a:rPr>
              <a:t>No</a:t>
            </a:r>
            <a:endParaRPr b="1" sz="1800">
              <a:solidFill>
                <a:srgbClr val="FF0000"/>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46"/>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7"/>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768" name="Google Shape;768;p47"/>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769" name="Google Shape;769;p47"/>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770" name="Google Shape;770;p47"/>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771" name="Google Shape;771;p47"/>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772" name="Google Shape;772;p4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 name="Google Shape;773;p47"/>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 name="Google Shape;774;p47"/>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75" name="Google Shape;775;p47"/>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3</a:t>
            </a:r>
            <a:endParaRPr b="0" sz="3600">
              <a:solidFill>
                <a:srgbClr val="F5333F"/>
              </a:solidFill>
              <a:latin typeface="Proxima Nova"/>
              <a:ea typeface="Proxima Nova"/>
              <a:cs typeface="Proxima Nova"/>
              <a:sym typeface="Proxima Nova"/>
            </a:endParaRPr>
          </a:p>
        </p:txBody>
      </p:sp>
      <p:sp>
        <p:nvSpPr>
          <p:cNvPr id="776" name="Google Shape;776;p47"/>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777" name="Google Shape;777;p47"/>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778" name="Google Shape;778;p47"/>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779" name="Google Shape;779;p47"/>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IN" sz="1800">
                <a:solidFill>
                  <a:schemeClr val="dk1"/>
                </a:solidFill>
                <a:latin typeface="Calibri"/>
                <a:ea typeface="Calibri"/>
                <a:cs typeface="Calibri"/>
                <a:sym typeface="Calibri"/>
              </a:rPr>
              <a:t>Which of the following components helps Java achieve high performance?</a:t>
            </a:r>
            <a:endParaRPr sz="18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JVM</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JDK</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JIT</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JRE</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8"/>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785" name="Google Shape;785;p48"/>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786" name="Google Shape;786;p48"/>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787" name="Google Shape;787;p48"/>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788" name="Google Shape;788;p48"/>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789" name="Google Shape;789;p4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0" name="Google Shape;790;p48"/>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 name="Google Shape;791;p48"/>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92" name="Google Shape;792;p48"/>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3(Answer)</a:t>
            </a:r>
            <a:endParaRPr b="0" sz="3600">
              <a:solidFill>
                <a:srgbClr val="F5333F"/>
              </a:solidFill>
              <a:latin typeface="Proxima Nova"/>
              <a:ea typeface="Proxima Nova"/>
              <a:cs typeface="Proxima Nova"/>
              <a:sym typeface="Proxima Nova"/>
            </a:endParaRPr>
          </a:p>
        </p:txBody>
      </p:sp>
      <p:sp>
        <p:nvSpPr>
          <p:cNvPr id="793" name="Google Shape;793;p48"/>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794" name="Google Shape;794;p48"/>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795" name="Google Shape;795;p48"/>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796" name="Google Shape;796;p48"/>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sz="1800">
                <a:solidFill>
                  <a:schemeClr val="dk1"/>
                </a:solidFill>
                <a:latin typeface="Calibri"/>
                <a:ea typeface="Calibri"/>
                <a:cs typeface="Calibri"/>
                <a:sym typeface="Calibri"/>
              </a:rPr>
              <a:t>Which of the following components </a:t>
            </a:r>
            <a:r>
              <a:rPr lang="en-IN" sz="1800">
                <a:solidFill>
                  <a:schemeClr val="dk1"/>
                </a:solidFill>
                <a:latin typeface="Calibri"/>
                <a:ea typeface="Calibri"/>
                <a:cs typeface="Calibri"/>
                <a:sym typeface="Calibri"/>
              </a:rPr>
              <a:t>helps Java achieve high performance?</a:t>
            </a:r>
            <a:endParaRPr sz="18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JVM</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JDK</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rgbClr val="FF0000"/>
              </a:buClr>
              <a:buSzPts val="1800"/>
              <a:buFont typeface="Calibri"/>
              <a:buAutoNum type="alphaLcPeriod"/>
            </a:pPr>
            <a:r>
              <a:rPr b="1" lang="en-IN" sz="1800">
                <a:solidFill>
                  <a:srgbClr val="FF0000"/>
                </a:solidFill>
                <a:latin typeface="Calibri"/>
                <a:ea typeface="Calibri"/>
                <a:cs typeface="Calibri"/>
                <a:sym typeface="Calibri"/>
              </a:rPr>
              <a:t>JIT</a:t>
            </a:r>
            <a:endParaRPr b="1" sz="1800">
              <a:solidFill>
                <a:srgbClr val="FF0000"/>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JRE</a:t>
            </a:r>
            <a:endParaRPr sz="18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49"/>
          <p:cNvSpPr txBox="1"/>
          <p:nvPr>
            <p:ph idx="1" type="body"/>
          </p:nvPr>
        </p:nvSpPr>
        <p:spPr>
          <a:xfrm>
            <a:off x="950977" y="1217019"/>
            <a:ext cx="6775800" cy="533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None/>
            </a:pPr>
            <a:r>
              <a:rPr lang="en-IN"/>
              <a:t>Writing a Java Program</a:t>
            </a:r>
            <a:endParaRPr/>
          </a:p>
        </p:txBody>
      </p:sp>
      <p:sp>
        <p:nvSpPr>
          <p:cNvPr id="802" name="Google Shape;802;p49"/>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03" name="Google Shape;803;p49"/>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main() Method</a:t>
            </a:r>
            <a:endParaRPr b="0" i="0" sz="2340" u="none" cap="none" strike="noStrike">
              <a:solidFill>
                <a:schemeClr val="lt1"/>
              </a:solidFill>
              <a:latin typeface="Proxima Nova"/>
              <a:ea typeface="Proxima Nova"/>
              <a:cs typeface="Proxima Nova"/>
              <a:sym typeface="Proxima Nova"/>
            </a:endParaRPr>
          </a:p>
        </p:txBody>
      </p:sp>
      <p:sp>
        <p:nvSpPr>
          <p:cNvPr id="804" name="Google Shape;804;p49"/>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5" name="Google Shape;805;p49"/>
          <p:cNvSpPr txBox="1"/>
          <p:nvPr/>
        </p:nvSpPr>
        <p:spPr>
          <a:xfrm>
            <a:off x="762902" y="1679247"/>
            <a:ext cx="7618200" cy="3291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200"/>
              </a:spcBef>
              <a:spcAft>
                <a:spcPts val="0"/>
              </a:spcAft>
              <a:buClr>
                <a:schemeClr val="dk1"/>
              </a:buClr>
              <a:buSzPts val="1400"/>
              <a:buFont typeface="Arial"/>
              <a:buNone/>
            </a:pPr>
            <a:r>
              <a:rPr lang="en-IN">
                <a:solidFill>
                  <a:schemeClr val="dk1"/>
                </a:solidFill>
                <a:latin typeface="Proxima Nova"/>
                <a:ea typeface="Proxima Nova"/>
                <a:cs typeface="Proxima Nova"/>
                <a:sym typeface="Proxima Nova"/>
              </a:rPr>
              <a:t>Every Java program needs an entry point to execute. The ‘main’ method acts as an entry point in an application and subsequently invokes all other methods present in the program. It is similar to the main method in C/C++.</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Signature of main Method</a:t>
            </a:r>
            <a:endParaRPr b="1">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lang="en-IN">
                <a:solidFill>
                  <a:schemeClr val="dk1"/>
                </a:solidFill>
                <a:latin typeface="Proxima Nova"/>
                <a:ea typeface="Proxima Nova"/>
                <a:cs typeface="Proxima Nova"/>
                <a:sym typeface="Proxima Nova"/>
              </a:rPr>
              <a:t>public static void main(String[] args)</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public:</a:t>
            </a:r>
            <a:r>
              <a:rPr lang="en-IN">
                <a:solidFill>
                  <a:schemeClr val="dk1"/>
                </a:solidFill>
                <a:latin typeface="Proxima Nova"/>
                <a:ea typeface="Proxima Nova"/>
                <a:cs typeface="Proxima Nova"/>
                <a:sym typeface="Proxima Nova"/>
              </a:rPr>
              <a:t> This is the access modifier of the method, which defines the permission to access the method. The main method has to be public for the program to access it.</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static:</a:t>
            </a:r>
            <a:r>
              <a:rPr lang="en-IN">
                <a:solidFill>
                  <a:schemeClr val="dk1"/>
                </a:solidFill>
                <a:latin typeface="Proxima Nova"/>
                <a:ea typeface="Proxima Nova"/>
                <a:cs typeface="Proxima Nova"/>
                <a:sym typeface="Proxima Nova"/>
              </a:rPr>
              <a:t> A method is static when it does not need an object to be called. When the Java program starts, the first component that is encountered is the main method, which does not have any object created. Hence, the method must be static to be called.</a:t>
            </a:r>
            <a:endParaRPr>
              <a:solidFill>
                <a:schemeClr val="dk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0"/>
          <p:cNvSpPr txBox="1"/>
          <p:nvPr/>
        </p:nvSpPr>
        <p:spPr>
          <a:xfrm>
            <a:off x="762902" y="1679247"/>
            <a:ext cx="7618200" cy="3291900"/>
          </a:xfrm>
          <a:prstGeom prst="rect">
            <a:avLst/>
          </a:prstGeom>
          <a:noFill/>
          <a:ln>
            <a:noFill/>
          </a:ln>
        </p:spPr>
        <p:txBody>
          <a:bodyPr anchorCtr="0" anchor="t" bIns="45700" lIns="91425" spcFirstLastPara="1" rIns="91425" wrap="square" tIns="45700">
            <a:noAutofit/>
          </a:bodyPr>
          <a:lstStyle/>
          <a:p>
            <a:pPr indent="0" lvl="0" marL="0" rtl="0" algn="l">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void:</a:t>
            </a:r>
            <a:r>
              <a:rPr b="1" i="1" lang="en-IN">
                <a:solidFill>
                  <a:schemeClr val="dk1"/>
                </a:solidFill>
                <a:latin typeface="Proxima Nova"/>
                <a:ea typeface="Proxima Nova"/>
                <a:cs typeface="Proxima Nova"/>
                <a:sym typeface="Proxima Nova"/>
              </a:rPr>
              <a:t> </a:t>
            </a:r>
            <a:r>
              <a:rPr lang="en-IN">
                <a:solidFill>
                  <a:schemeClr val="dk1"/>
                </a:solidFill>
                <a:latin typeface="Proxima Nova"/>
                <a:ea typeface="Proxima Nova"/>
                <a:cs typeface="Proxima Nova"/>
                <a:sym typeface="Proxima Nova"/>
              </a:rPr>
              <a:t>A method is void when it does not return anything. Every Java method must have a return type. A Java program ends when the main method is executed and, thus, the method does not return anything. </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main:</a:t>
            </a:r>
            <a:r>
              <a:rPr b="1" i="1" lang="en-IN">
                <a:solidFill>
                  <a:schemeClr val="dk1"/>
                </a:solidFill>
                <a:latin typeface="Proxima Nova"/>
                <a:ea typeface="Proxima Nova"/>
                <a:cs typeface="Proxima Nova"/>
                <a:sym typeface="Proxima Nova"/>
              </a:rPr>
              <a:t> </a:t>
            </a:r>
            <a:r>
              <a:rPr lang="en-IN">
                <a:solidFill>
                  <a:schemeClr val="dk1"/>
                </a:solidFill>
                <a:latin typeface="Proxima Nova"/>
                <a:ea typeface="Proxima Nova"/>
                <a:cs typeface="Proxima Nova"/>
                <a:sym typeface="Proxima Nova"/>
              </a:rPr>
              <a:t>It is the name of the method and should be kept as ‘main’ only'; otherwise, the program will not run.</a:t>
            </a:r>
            <a:endParaRPr>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String[] args:</a:t>
            </a:r>
            <a:r>
              <a:rPr b="1" i="1" lang="en-IN">
                <a:solidFill>
                  <a:schemeClr val="dk1"/>
                </a:solidFill>
                <a:latin typeface="Proxima Nova"/>
                <a:ea typeface="Proxima Nova"/>
                <a:cs typeface="Proxima Nova"/>
                <a:sym typeface="Proxima Nova"/>
              </a:rPr>
              <a:t> </a:t>
            </a:r>
            <a:r>
              <a:rPr lang="en-IN">
                <a:solidFill>
                  <a:schemeClr val="dk1"/>
                </a:solidFill>
                <a:latin typeface="Proxima Nova"/>
                <a:ea typeface="Proxima Nova"/>
                <a:cs typeface="Proxima Nova"/>
                <a:sym typeface="Proxima Nova"/>
              </a:rPr>
              <a:t>The main method accepts a single argument: An array of elements of type String. Each string in an array is called a </a:t>
            </a:r>
            <a:r>
              <a:rPr b="1" lang="en-IN">
                <a:solidFill>
                  <a:schemeClr val="dk1"/>
                </a:solidFill>
                <a:latin typeface="Proxima Nova"/>
                <a:ea typeface="Proxima Nova"/>
                <a:cs typeface="Proxima Nova"/>
                <a:sym typeface="Proxima Nova"/>
              </a:rPr>
              <a:t>command-line argument</a:t>
            </a:r>
            <a:r>
              <a:rPr lang="en-IN">
                <a:solidFill>
                  <a:schemeClr val="dk1"/>
                </a:solidFill>
                <a:latin typeface="Proxima Nova"/>
                <a:ea typeface="Proxima Nova"/>
                <a:cs typeface="Proxima Nova"/>
                <a:sym typeface="Proxima Nova"/>
              </a:rPr>
              <a:t>. You can also write this as </a:t>
            </a:r>
            <a:r>
              <a:rPr b="1" lang="en-IN">
                <a:solidFill>
                  <a:schemeClr val="dk1"/>
                </a:solidFill>
                <a:latin typeface="Proxima Nova"/>
                <a:ea typeface="Proxima Nova"/>
                <a:cs typeface="Proxima Nova"/>
                <a:sym typeface="Proxima Nova"/>
              </a:rPr>
              <a:t>String...args.</a:t>
            </a:r>
            <a:endParaRPr b="1">
              <a:solidFill>
                <a:schemeClr val="dk1"/>
              </a:solidFill>
              <a:latin typeface="Proxima Nova"/>
              <a:ea typeface="Proxima Nova"/>
              <a:cs typeface="Proxima Nova"/>
              <a:sym typeface="Proxima Nova"/>
            </a:endParaRPr>
          </a:p>
          <a:p>
            <a:pPr indent="0" lvl="0" marL="0" marR="0" rtl="0" algn="just">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Note: </a:t>
            </a:r>
            <a:r>
              <a:rPr lang="en-IN">
                <a:solidFill>
                  <a:schemeClr val="dk1"/>
                </a:solidFill>
                <a:latin typeface="Proxima Nova"/>
                <a:ea typeface="Proxima Nova"/>
                <a:cs typeface="Proxima Nova"/>
                <a:sym typeface="Proxima Nova"/>
              </a:rPr>
              <a:t>You will learn about methods, return type and command-line arguments later in the course.</a:t>
            </a:r>
            <a:endParaRPr>
              <a:solidFill>
                <a:schemeClr val="dk1"/>
              </a:solidFill>
              <a:latin typeface="Proxima Nova"/>
              <a:ea typeface="Proxima Nova"/>
              <a:cs typeface="Proxima Nova"/>
              <a:sym typeface="Proxima Nova"/>
            </a:endParaRPr>
          </a:p>
        </p:txBody>
      </p:sp>
      <p:sp>
        <p:nvSpPr>
          <p:cNvPr id="811" name="Google Shape;811;p50"/>
          <p:cNvSpPr txBox="1"/>
          <p:nvPr>
            <p:ph idx="1" type="body"/>
          </p:nvPr>
        </p:nvSpPr>
        <p:spPr>
          <a:xfrm>
            <a:off x="950977" y="1217019"/>
            <a:ext cx="6775800" cy="533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None/>
            </a:pPr>
            <a:r>
              <a:rPr lang="en-IN"/>
              <a:t>Writing a Java Program</a:t>
            </a:r>
            <a:endParaRPr/>
          </a:p>
        </p:txBody>
      </p:sp>
      <p:sp>
        <p:nvSpPr>
          <p:cNvPr id="812" name="Google Shape;812;p50"/>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13" name="Google Shape;813;p50"/>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main() Method</a:t>
            </a:r>
            <a:endParaRPr b="0" i="0" sz="2340" u="none" cap="none" strike="noStrike">
              <a:solidFill>
                <a:schemeClr val="lt1"/>
              </a:solidFill>
              <a:latin typeface="Proxima Nova"/>
              <a:ea typeface="Proxima Nova"/>
              <a:cs typeface="Proxima Nova"/>
              <a:sym typeface="Proxima Nova"/>
            </a:endParaRPr>
          </a:p>
        </p:txBody>
      </p:sp>
      <p:sp>
        <p:nvSpPr>
          <p:cNvPr id="814" name="Google Shape;814;p50"/>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1"/>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820" name="Google Shape;820;p51"/>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821" name="Google Shape;821;p51"/>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22" name="Google Shape;822;p51"/>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823" name="Google Shape;823;p51"/>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824" name="Google Shape;824;p5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5" name="Google Shape;825;p51"/>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6" name="Google Shape;826;p51"/>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27" name="Google Shape;827;p51"/>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4</a:t>
            </a:r>
            <a:endParaRPr b="0" sz="3600">
              <a:solidFill>
                <a:srgbClr val="F5333F"/>
              </a:solidFill>
              <a:latin typeface="Proxima Nova"/>
              <a:ea typeface="Proxima Nova"/>
              <a:cs typeface="Proxima Nova"/>
              <a:sym typeface="Proxima Nova"/>
            </a:endParaRPr>
          </a:p>
        </p:txBody>
      </p:sp>
      <p:pic>
        <p:nvPicPr>
          <p:cNvPr id="828" name="Google Shape;828;p51"/>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829" name="Google Shape;829;p51"/>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30" name="Google Shape;830;p51"/>
          <p:cNvSpPr txBox="1"/>
          <p:nvPr/>
        </p:nvSpPr>
        <p:spPr>
          <a:xfrm>
            <a:off x="961534" y="1696825"/>
            <a:ext cx="5169900" cy="258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Can there be a Java Program without a main method?</a:t>
            </a:r>
            <a:endParaRPr sz="18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Yes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No</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2"/>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836" name="Google Shape;836;p52"/>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837" name="Google Shape;837;p52"/>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838" name="Google Shape;838;p52"/>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839" name="Google Shape;839;p52"/>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840" name="Google Shape;840;p5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1" name="Google Shape;841;p52"/>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2" name="Google Shape;842;p52"/>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43" name="Google Shape;843;p52"/>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4</a:t>
            </a:r>
            <a:r>
              <a:rPr b="0" lang="en-IN" sz="3600">
                <a:solidFill>
                  <a:srgbClr val="F5333F"/>
                </a:solidFill>
                <a:latin typeface="Proxima Nova"/>
                <a:ea typeface="Proxima Nova"/>
                <a:cs typeface="Proxima Nova"/>
                <a:sym typeface="Proxima Nova"/>
              </a:rPr>
              <a:t>(Answer)</a:t>
            </a:r>
            <a:endParaRPr b="0" sz="3600">
              <a:solidFill>
                <a:srgbClr val="F5333F"/>
              </a:solidFill>
              <a:latin typeface="Proxima Nova"/>
              <a:ea typeface="Proxima Nova"/>
              <a:cs typeface="Proxima Nova"/>
              <a:sym typeface="Proxima Nova"/>
            </a:endParaRPr>
          </a:p>
        </p:txBody>
      </p:sp>
      <p:pic>
        <p:nvPicPr>
          <p:cNvPr id="844" name="Google Shape;844;p52"/>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845" name="Google Shape;845;p52"/>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46" name="Google Shape;846;p52"/>
          <p:cNvSpPr txBox="1"/>
          <p:nvPr/>
        </p:nvSpPr>
        <p:spPr>
          <a:xfrm>
            <a:off x="961534" y="1696825"/>
            <a:ext cx="5169900" cy="2585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sz="1800">
                <a:solidFill>
                  <a:schemeClr val="dk1"/>
                </a:solidFill>
                <a:latin typeface="Calibri"/>
                <a:ea typeface="Calibri"/>
                <a:cs typeface="Calibri"/>
                <a:sym typeface="Calibri"/>
              </a:rPr>
              <a:t>Can there be a Java Program without a main method?</a:t>
            </a:r>
            <a:endParaRPr sz="18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Yes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rgbClr val="FF0000"/>
              </a:buClr>
              <a:buSzPts val="1800"/>
              <a:buFont typeface="Calibri"/>
              <a:buAutoNum type="alphaLcPeriod"/>
            </a:pPr>
            <a:r>
              <a:rPr b="1" lang="en-IN" sz="1800">
                <a:solidFill>
                  <a:srgbClr val="FF0000"/>
                </a:solidFill>
                <a:latin typeface="Calibri"/>
                <a:ea typeface="Calibri"/>
                <a:cs typeface="Calibri"/>
                <a:sym typeface="Calibri"/>
              </a:rPr>
              <a:t>No</a:t>
            </a:r>
            <a:endParaRPr b="1" sz="1800">
              <a:solidFill>
                <a:srgbClr val="FF0000"/>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35"/>
          <p:cNvPicPr preferRelativeResize="0"/>
          <p:nvPr>
            <p:ph idx="2" type="pic"/>
          </p:nvPr>
        </p:nvPicPr>
        <p:blipFill rotWithShape="1">
          <a:blip r:embed="rId3">
            <a:alphaModFix/>
          </a:blip>
          <a:srcRect b="7698" l="0" r="0" t="7698"/>
          <a:stretch/>
        </p:blipFill>
        <p:spPr>
          <a:xfrm>
            <a:off x="0" y="0"/>
            <a:ext cx="9144000" cy="5143500"/>
          </a:xfrm>
          <a:prstGeom prst="rect">
            <a:avLst/>
          </a:prstGeom>
          <a:noFill/>
          <a:ln>
            <a:noFill/>
          </a:ln>
        </p:spPr>
      </p:pic>
      <p:sp>
        <p:nvSpPr>
          <p:cNvPr id="623" name="Google Shape;623;p35"/>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E72D3F"/>
              </a:buClr>
              <a:buSzPts val="1400"/>
              <a:buFont typeface="Proxima Nova"/>
              <a:buNone/>
            </a:pPr>
            <a:r>
              <a:rPr lang="en-IN" sz="900">
                <a:solidFill>
                  <a:srgbClr val="E72D3F"/>
                </a:solidFill>
                <a:latin typeface="Proxima Nova"/>
                <a:ea typeface="Proxima Nova"/>
                <a:cs typeface="Proxima Nova"/>
                <a:sym typeface="Proxima Nova"/>
              </a:rPr>
              <a:t>23/05/19</a:t>
            </a:r>
            <a:endParaRPr sz="900">
              <a:solidFill>
                <a:srgbClr val="E72D3F"/>
              </a:solidFill>
              <a:latin typeface="Proxima Nova"/>
              <a:ea typeface="Proxima Nova"/>
              <a:cs typeface="Proxima Nova"/>
              <a:sym typeface="Proxima Nova"/>
            </a:endParaRPr>
          </a:p>
        </p:txBody>
      </p:sp>
      <p:sp>
        <p:nvSpPr>
          <p:cNvPr id="624" name="Google Shape;624;p35"/>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900"/>
              <a:buFont typeface="Proxima Nova"/>
              <a:buNone/>
            </a:pPr>
            <a:fld id="{00000000-1234-1234-1234-123412341234}" type="slidenum">
              <a:rPr lang="en-IN"/>
              <a:t>‹#›</a:t>
            </a:fld>
            <a:endParaRPr/>
          </a:p>
        </p:txBody>
      </p:sp>
      <p:pic>
        <p:nvPicPr>
          <p:cNvPr id="625" name="Google Shape;625;p35"/>
          <p:cNvPicPr preferRelativeResize="0"/>
          <p:nvPr/>
        </p:nvPicPr>
        <p:blipFill rotWithShape="1">
          <a:blip r:embed="rId4">
            <a:alphaModFix/>
          </a:blip>
          <a:srcRect b="0" l="0" r="0" t="0"/>
          <a:stretch/>
        </p:blipFill>
        <p:spPr>
          <a:xfrm>
            <a:off x="635172" y="0"/>
            <a:ext cx="3259768" cy="4041774"/>
          </a:xfrm>
          <a:prstGeom prst="rect">
            <a:avLst/>
          </a:prstGeom>
          <a:noFill/>
          <a:ln>
            <a:noFill/>
          </a:ln>
        </p:spPr>
      </p:pic>
      <p:sp>
        <p:nvSpPr>
          <p:cNvPr id="626" name="Google Shape;626;p35"/>
          <p:cNvSpPr txBox="1"/>
          <p:nvPr/>
        </p:nvSpPr>
        <p:spPr>
          <a:xfrm>
            <a:off x="733550" y="802275"/>
            <a:ext cx="3066900" cy="113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000000"/>
              </a:buClr>
              <a:buSzPts val="1800"/>
              <a:buFont typeface="Arial"/>
              <a:buNone/>
            </a:pPr>
            <a:r>
              <a:rPr b="1" i="0" lang="en-IN" sz="2000" u="none" cap="none" strike="noStrike">
                <a:solidFill>
                  <a:srgbClr val="FFFFFF"/>
                </a:solidFill>
                <a:latin typeface="Proxima Nova"/>
                <a:ea typeface="Proxima Nova"/>
                <a:cs typeface="Proxima Nova"/>
                <a:sym typeface="Proxima Nova"/>
              </a:rPr>
              <a:t>Lecture On:</a:t>
            </a:r>
            <a:r>
              <a:rPr b="0" i="0" lang="en-IN" sz="2000" u="none" cap="none" strike="noStrike">
                <a:solidFill>
                  <a:srgbClr val="FFFFFF"/>
                </a:solidFill>
                <a:latin typeface="Proxima Nova"/>
                <a:ea typeface="Proxima Nova"/>
                <a:cs typeface="Proxima Nova"/>
                <a:sym typeface="Proxima Nova"/>
              </a:rPr>
              <a:t> </a:t>
            </a:r>
            <a:r>
              <a:rPr lang="en-IN" sz="2000">
                <a:solidFill>
                  <a:schemeClr val="lt1"/>
                </a:solidFill>
                <a:latin typeface="Proxima Nova"/>
                <a:ea typeface="Proxima Nova"/>
                <a:cs typeface="Proxima Nova"/>
                <a:sym typeface="Proxima Nova"/>
              </a:rPr>
              <a:t>Introduction to Java</a:t>
            </a:r>
            <a:endParaRPr b="0" i="0" sz="2000" u="none" cap="none" strike="noStrike">
              <a:solidFill>
                <a:schemeClr val="lt1"/>
              </a:solidFill>
              <a:latin typeface="Proxima Nova"/>
              <a:ea typeface="Proxima Nova"/>
              <a:cs typeface="Proxima Nova"/>
              <a:sym typeface="Proxima Nova"/>
            </a:endParaRPr>
          </a:p>
        </p:txBody>
      </p:sp>
      <p:pic>
        <p:nvPicPr>
          <p:cNvPr id="627" name="Google Shape;627;p35"/>
          <p:cNvPicPr preferRelativeResize="0"/>
          <p:nvPr/>
        </p:nvPicPr>
        <p:blipFill rotWithShape="1">
          <a:blip r:embed="rId5">
            <a:alphaModFix/>
          </a:blip>
          <a:srcRect b="0" l="0" r="0" t="0"/>
          <a:stretch/>
        </p:blipFill>
        <p:spPr>
          <a:xfrm>
            <a:off x="7929288" y="210064"/>
            <a:ext cx="813630" cy="2172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3"/>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52" name="Google Shape;852;p53"/>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Variables in Java</a:t>
            </a:r>
            <a:endParaRPr b="0" i="0" sz="2340" u="none" cap="none" strike="noStrike">
              <a:solidFill>
                <a:schemeClr val="lt1"/>
              </a:solidFill>
              <a:latin typeface="Proxima Nova"/>
              <a:ea typeface="Proxima Nova"/>
              <a:cs typeface="Proxima Nova"/>
              <a:sym typeface="Proxima Nova"/>
            </a:endParaRPr>
          </a:p>
        </p:txBody>
      </p:sp>
      <p:sp>
        <p:nvSpPr>
          <p:cNvPr id="853" name="Google Shape;853;p53"/>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4" name="Google Shape;854;p53"/>
          <p:cNvSpPr txBox="1"/>
          <p:nvPr/>
        </p:nvSpPr>
        <p:spPr>
          <a:xfrm>
            <a:off x="386000" y="1087076"/>
            <a:ext cx="8401200" cy="359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200"/>
              </a:spcBef>
              <a:spcAft>
                <a:spcPts val="0"/>
              </a:spcAft>
              <a:buClr>
                <a:schemeClr val="dk1"/>
              </a:buClr>
              <a:buSzPts val="1400"/>
              <a:buFont typeface="Arial"/>
              <a:buNone/>
            </a:pPr>
            <a:r>
              <a:rPr lang="en-IN">
                <a:solidFill>
                  <a:schemeClr val="dk1"/>
                </a:solidFill>
                <a:latin typeface="Proxima Nova"/>
                <a:ea typeface="Proxima Nova"/>
                <a:cs typeface="Proxima Nova"/>
                <a:sym typeface="Proxima Nova"/>
              </a:rPr>
              <a:t>While developing web applications, </a:t>
            </a:r>
            <a:r>
              <a:rPr lang="en-IN">
                <a:solidFill>
                  <a:schemeClr val="dk1"/>
                </a:solidFill>
                <a:latin typeface="Proxima Nova"/>
                <a:ea typeface="Proxima Nova"/>
                <a:cs typeface="Proxima Nova"/>
                <a:sym typeface="Proxima Nova"/>
              </a:rPr>
              <a:t>you</a:t>
            </a:r>
            <a:r>
              <a:rPr lang="en-IN">
                <a:solidFill>
                  <a:schemeClr val="dk1"/>
                </a:solidFill>
                <a:latin typeface="Proxima Nova"/>
                <a:ea typeface="Proxima Nova"/>
                <a:cs typeface="Proxima Nova"/>
                <a:sym typeface="Proxima Nova"/>
              </a:rPr>
              <a:t> need to store and manipulate a lot of information. For example, Facebook lets you create your profile and stores all the information. When you sign in the next time, it remembers your profile data and fetches your profile for you.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Clr>
                <a:schemeClr val="dk1"/>
              </a:buClr>
              <a:buSzPts val="1400"/>
              <a:buFont typeface="Arial"/>
              <a:buNone/>
            </a:pPr>
            <a:r>
              <a:rPr lang="en-IN">
                <a:solidFill>
                  <a:schemeClr val="dk1"/>
                </a:solidFill>
                <a:latin typeface="Proxima Nova"/>
                <a:ea typeface="Proxima Nova"/>
                <a:cs typeface="Proxima Nova"/>
                <a:sym typeface="Proxima Nova"/>
              </a:rPr>
              <a:t>The basic storage unit in a computer program is called a </a:t>
            </a:r>
            <a:r>
              <a:rPr b="1" i="1" lang="en-IN">
                <a:solidFill>
                  <a:schemeClr val="dk1"/>
                </a:solidFill>
                <a:latin typeface="Proxima Nova"/>
                <a:ea typeface="Proxima Nova"/>
                <a:cs typeface="Proxima Nova"/>
                <a:sym typeface="Proxima Nova"/>
              </a:rPr>
              <a:t>variable</a:t>
            </a:r>
            <a:r>
              <a:rPr lang="en-IN">
                <a:solidFill>
                  <a:schemeClr val="dk1"/>
                </a:solidFill>
                <a:latin typeface="Proxima Nova"/>
                <a:ea typeface="Proxima Nova"/>
                <a:cs typeface="Proxima Nova"/>
                <a:sym typeface="Proxima Nova"/>
              </a:rPr>
              <a:t>. Variables are storage units in your program and they facilitate a major chunk of the computations that you perform.</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Clr>
                <a:schemeClr val="dk1"/>
              </a:buClr>
              <a:buSzPts val="1400"/>
              <a:buFont typeface="Arial"/>
              <a:buNone/>
            </a:pPr>
            <a:r>
              <a:rPr lang="en-IN">
                <a:solidFill>
                  <a:schemeClr val="dk1"/>
                </a:solidFill>
                <a:latin typeface="Proxima Nova"/>
                <a:ea typeface="Proxima Nova"/>
                <a:cs typeface="Proxima Nova"/>
                <a:sym typeface="Proxima Nova"/>
              </a:rPr>
              <a:t>In simpler terms, variables are containers in the computer memory to store the information that you want. In Java, variables have a type, name and the value they store.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Clr>
                <a:schemeClr val="dk1"/>
              </a:buClr>
              <a:buSzPts val="1400"/>
              <a:buFont typeface="Arial"/>
              <a:buNone/>
            </a:pPr>
            <a:r>
              <a:rPr lang="en-IN">
                <a:solidFill>
                  <a:schemeClr val="dk1"/>
                </a:solidFill>
                <a:latin typeface="Proxima Nova"/>
                <a:ea typeface="Proxima Nova"/>
                <a:cs typeface="Proxima Nova"/>
                <a:sym typeface="Proxima Nova"/>
              </a:rPr>
              <a:t>However, to be able to access specific information in the memory, there should be a method to identify these containers</a:t>
            </a:r>
            <a:r>
              <a:rPr lang="en-IN">
                <a:solidFill>
                  <a:schemeClr val="dk1"/>
                </a:solidFill>
                <a:latin typeface="Proxima Nova"/>
                <a:ea typeface="Proxima Nova"/>
                <a:cs typeface="Proxima Nova"/>
                <a:sym typeface="Proxima Nova"/>
              </a:rPr>
              <a:t> uniquely</a:t>
            </a:r>
            <a:r>
              <a:rPr lang="en-IN">
                <a:solidFill>
                  <a:schemeClr val="dk1"/>
                </a:solidFill>
                <a:latin typeface="Proxima Nova"/>
                <a:ea typeface="Proxima Nova"/>
                <a:cs typeface="Proxima Nova"/>
                <a:sym typeface="Proxima Nova"/>
              </a:rPr>
              <a:t>. For this purpose, we use a type of </a:t>
            </a:r>
            <a:r>
              <a:rPr b="1" i="1" lang="en-IN">
                <a:solidFill>
                  <a:schemeClr val="dk1"/>
                </a:solidFill>
                <a:latin typeface="Proxima Nova"/>
                <a:ea typeface="Proxima Nova"/>
                <a:cs typeface="Proxima Nova"/>
                <a:sym typeface="Proxima Nova"/>
              </a:rPr>
              <a:t>identifier </a:t>
            </a:r>
            <a:r>
              <a:rPr lang="en-IN">
                <a:solidFill>
                  <a:schemeClr val="dk1"/>
                </a:solidFill>
                <a:latin typeface="Proxima Nova"/>
                <a:ea typeface="Proxima Nova"/>
                <a:cs typeface="Proxima Nova"/>
                <a:sym typeface="Proxima Nova"/>
              </a:rPr>
              <a:t>known as variable names.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Clr>
                <a:schemeClr val="dk1"/>
              </a:buClr>
              <a:buSzPts val="1400"/>
              <a:buFont typeface="Arial"/>
              <a:buNone/>
            </a:pPr>
            <a:r>
              <a:rPr b="1" lang="en-IN">
                <a:solidFill>
                  <a:schemeClr val="dk1"/>
                </a:solidFill>
                <a:latin typeface="Proxima Nova"/>
                <a:ea typeface="Proxima Nova"/>
                <a:cs typeface="Proxima Nova"/>
                <a:sym typeface="Proxima Nova"/>
              </a:rPr>
              <a:t>Note: </a:t>
            </a:r>
            <a:r>
              <a:rPr lang="en-IN">
                <a:solidFill>
                  <a:schemeClr val="dk1"/>
                </a:solidFill>
                <a:latin typeface="Proxima Nova"/>
                <a:ea typeface="Proxima Nova"/>
                <a:cs typeface="Proxima Nova"/>
                <a:sym typeface="Proxima Nova"/>
              </a:rPr>
              <a:t>Identifiers are a way to refer to </a:t>
            </a:r>
            <a:r>
              <a:rPr lang="en-IN">
                <a:solidFill>
                  <a:schemeClr val="dk1"/>
                </a:solidFill>
                <a:latin typeface="Proxima Nova"/>
                <a:ea typeface="Proxima Nova"/>
                <a:cs typeface="Proxima Nova"/>
                <a:sym typeface="Proxima Nova"/>
              </a:rPr>
              <a:t>variables</a:t>
            </a:r>
            <a:r>
              <a:rPr lang="en-IN">
                <a:solidFill>
                  <a:schemeClr val="dk1"/>
                </a:solidFill>
                <a:latin typeface="Proxima Nova"/>
                <a:ea typeface="Proxima Nova"/>
                <a:cs typeface="Proxima Nova"/>
                <a:sym typeface="Proxima Nova"/>
              </a:rPr>
              <a:t>, classes, etc. </a:t>
            </a:r>
            <a:endParaRPr>
              <a:solidFill>
                <a:schemeClr val="dk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54"/>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60" name="Google Shape;860;p54"/>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Naming Convention for V</a:t>
            </a:r>
            <a:r>
              <a:rPr lang="en-IN" sz="2340">
                <a:solidFill>
                  <a:schemeClr val="lt1"/>
                </a:solidFill>
                <a:latin typeface="Proxima Nova"/>
                <a:ea typeface="Proxima Nova"/>
                <a:cs typeface="Proxima Nova"/>
                <a:sym typeface="Proxima Nova"/>
              </a:rPr>
              <a:t>ariables </a:t>
            </a:r>
            <a:endParaRPr b="0" i="0" sz="2340" u="none" cap="none" strike="noStrike">
              <a:solidFill>
                <a:schemeClr val="lt1"/>
              </a:solidFill>
              <a:latin typeface="Proxima Nova"/>
              <a:ea typeface="Proxima Nova"/>
              <a:cs typeface="Proxima Nova"/>
              <a:sym typeface="Proxima Nova"/>
            </a:endParaRPr>
          </a:p>
        </p:txBody>
      </p:sp>
      <p:sp>
        <p:nvSpPr>
          <p:cNvPr id="861" name="Google Shape;861;p54"/>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2" name="Google Shape;862;p54"/>
          <p:cNvSpPr txBox="1"/>
          <p:nvPr/>
        </p:nvSpPr>
        <p:spPr>
          <a:xfrm>
            <a:off x="386000" y="1087076"/>
            <a:ext cx="8401200" cy="359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200"/>
              </a:spcBef>
              <a:spcAft>
                <a:spcPts val="0"/>
              </a:spcAft>
              <a:buClr>
                <a:schemeClr val="dk1"/>
              </a:buClr>
              <a:buSzPts val="1400"/>
              <a:buFont typeface="Arial"/>
              <a:buNone/>
            </a:pPr>
            <a:r>
              <a:rPr lang="en-IN">
                <a:solidFill>
                  <a:schemeClr val="dk1"/>
                </a:solidFill>
                <a:latin typeface="Proxima Nova"/>
                <a:ea typeface="Proxima Nova"/>
                <a:cs typeface="Proxima Nova"/>
                <a:sym typeface="Proxima Nova"/>
              </a:rPr>
              <a:t>The variable names should adhere to the following guidelines:</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1200"/>
              </a:spcBef>
              <a:spcAft>
                <a:spcPts val="0"/>
              </a:spcAft>
              <a:buClr>
                <a:schemeClr val="dk1"/>
              </a:buClr>
              <a:buSzPts val="1400"/>
              <a:buFont typeface="Proxima Nova"/>
              <a:buAutoNum type="arabicPeriod"/>
            </a:pPr>
            <a:r>
              <a:rPr lang="en-IN">
                <a:solidFill>
                  <a:schemeClr val="dk1"/>
                </a:solidFill>
                <a:latin typeface="Proxima Nova"/>
                <a:ea typeface="Proxima Nova"/>
                <a:cs typeface="Proxima Nova"/>
                <a:sym typeface="Proxima Nova"/>
              </a:rPr>
              <a:t>They should be closely related to the values they hold.</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AutoNum type="arabicPeriod"/>
            </a:pPr>
            <a:r>
              <a:rPr lang="en-IN">
                <a:solidFill>
                  <a:schemeClr val="dk1"/>
                </a:solidFill>
                <a:latin typeface="Proxima Nova"/>
                <a:ea typeface="Proxima Nova"/>
                <a:cs typeface="Proxima Nova"/>
                <a:sym typeface="Proxima Nova"/>
              </a:rPr>
              <a:t>They can include any alphabetic character or digit and an underscore.</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AutoNum type="arabicPeriod"/>
            </a:pPr>
            <a:r>
              <a:rPr lang="en-IN">
                <a:solidFill>
                  <a:schemeClr val="dk1"/>
                </a:solidFill>
                <a:latin typeface="Proxima Nova"/>
                <a:ea typeface="Proxima Nova"/>
                <a:cs typeface="Proxima Nova"/>
                <a:sym typeface="Proxima Nova"/>
              </a:rPr>
              <a:t>The cannot have white space.</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AutoNum type="arabicPeriod"/>
            </a:pPr>
            <a:r>
              <a:rPr lang="en-IN">
                <a:solidFill>
                  <a:schemeClr val="dk1"/>
                </a:solidFill>
                <a:latin typeface="Proxima Nova"/>
                <a:ea typeface="Proxima Nova"/>
                <a:cs typeface="Proxima Nova"/>
                <a:sym typeface="Proxima Nova"/>
              </a:rPr>
              <a:t>They cannot begin with a number.</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AutoNum type="arabicPeriod"/>
            </a:pPr>
            <a:r>
              <a:rPr lang="en-IN">
                <a:solidFill>
                  <a:schemeClr val="dk1"/>
                </a:solidFill>
                <a:latin typeface="Proxima Nova"/>
                <a:ea typeface="Proxima Nova"/>
                <a:cs typeface="Proxima Nova"/>
                <a:sym typeface="Proxima Nova"/>
              </a:rPr>
              <a:t>They cannot be the same as a </a:t>
            </a:r>
            <a:r>
              <a:rPr b="1" i="1" lang="en-IN">
                <a:solidFill>
                  <a:schemeClr val="dk1"/>
                </a:solidFill>
                <a:latin typeface="Proxima Nova"/>
                <a:ea typeface="Proxima Nova"/>
                <a:cs typeface="Proxima Nova"/>
                <a:sym typeface="Proxima Nova"/>
              </a:rPr>
              <a:t>keyword</a:t>
            </a:r>
            <a:r>
              <a:rPr lang="en-IN">
                <a:solidFill>
                  <a:schemeClr val="dk1"/>
                </a:solidFill>
                <a:latin typeface="Proxima Nova"/>
                <a:ea typeface="Proxima Nova"/>
                <a:cs typeface="Proxima Nova"/>
                <a:sym typeface="Proxima Nova"/>
              </a:rPr>
              <a:t>. A keyword is a </a:t>
            </a:r>
            <a:r>
              <a:rPr lang="en-IN">
                <a:solidFill>
                  <a:schemeClr val="dk1"/>
                </a:solidFill>
                <a:latin typeface="Proxima Nova"/>
                <a:ea typeface="Proxima Nova"/>
                <a:cs typeface="Proxima Nova"/>
                <a:sym typeface="Proxima Nova"/>
              </a:rPr>
              <a:t>reserved</a:t>
            </a:r>
            <a:r>
              <a:rPr lang="en-IN">
                <a:solidFill>
                  <a:schemeClr val="dk1"/>
                </a:solidFill>
                <a:latin typeface="Proxima Nova"/>
                <a:ea typeface="Proxima Nova"/>
                <a:cs typeface="Proxima Nova"/>
                <a:sym typeface="Proxima Nova"/>
              </a:rPr>
              <a:t> word. which is used for a specific purpose and cannot be used elsewhere.</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Note: </a:t>
            </a:r>
            <a:endParaRPr b="1">
              <a:solidFill>
                <a:schemeClr val="dk1"/>
              </a:solidFill>
              <a:latin typeface="Proxima Nova"/>
              <a:ea typeface="Proxima Nova"/>
              <a:cs typeface="Proxima Nova"/>
              <a:sym typeface="Proxima Nova"/>
            </a:endParaRPr>
          </a:p>
          <a:p>
            <a:pPr indent="-317500" lvl="0" marL="457200" marR="0" rtl="0" algn="l">
              <a:lnSpc>
                <a:spcPct val="100000"/>
              </a:lnSpc>
              <a:spcBef>
                <a:spcPts val="1200"/>
              </a:spcBef>
              <a:spcAft>
                <a:spcPts val="0"/>
              </a:spcAft>
              <a:buClr>
                <a:schemeClr val="dk1"/>
              </a:buClr>
              <a:buSzPts val="1400"/>
              <a:buFont typeface="Proxima Nova"/>
              <a:buAutoNum type="arabicPeriod"/>
            </a:pPr>
            <a:r>
              <a:rPr lang="en-IN">
                <a:solidFill>
                  <a:schemeClr val="dk1"/>
                </a:solidFill>
                <a:latin typeface="Proxima Nova"/>
                <a:ea typeface="Proxima Nova"/>
                <a:cs typeface="Proxima Nova"/>
                <a:sym typeface="Proxima Nova"/>
              </a:rPr>
              <a:t>Java is case-sensitive and so, numOne is not the same as NumOne.</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AutoNum type="arabicPeriod"/>
            </a:pPr>
            <a:r>
              <a:rPr lang="en-IN">
                <a:solidFill>
                  <a:schemeClr val="dk1"/>
                </a:solidFill>
                <a:latin typeface="Proxima Nova"/>
                <a:ea typeface="Proxima Nova"/>
                <a:cs typeface="Proxima Nova"/>
                <a:sym typeface="Proxima Nova"/>
              </a:rPr>
              <a:t>There is no limit to the length of a </a:t>
            </a:r>
            <a:r>
              <a:rPr lang="en-IN">
                <a:solidFill>
                  <a:schemeClr val="dk1"/>
                </a:solidFill>
                <a:latin typeface="Proxima Nova"/>
                <a:ea typeface="Proxima Nova"/>
                <a:cs typeface="Proxima Nova"/>
                <a:sym typeface="Proxima Nova"/>
              </a:rPr>
              <a:t>variable</a:t>
            </a:r>
            <a:r>
              <a:rPr lang="en-IN">
                <a:solidFill>
                  <a:schemeClr val="dk1"/>
                </a:solidFill>
                <a:latin typeface="Proxima Nova"/>
                <a:ea typeface="Proxima Nova"/>
                <a:cs typeface="Proxima Nova"/>
                <a:sym typeface="Proxima Nova"/>
              </a:rPr>
              <a:t> name in Java.</a:t>
            </a:r>
            <a:endParaRPr>
              <a:solidFill>
                <a:schemeClr val="dk1"/>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55"/>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68" name="Google Shape;868;p55"/>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Variable Declaration</a:t>
            </a:r>
            <a:endParaRPr b="0" i="0" sz="2340" u="none" cap="none" strike="noStrike">
              <a:solidFill>
                <a:schemeClr val="lt1"/>
              </a:solidFill>
              <a:latin typeface="Proxima Nova"/>
              <a:ea typeface="Proxima Nova"/>
              <a:cs typeface="Proxima Nova"/>
              <a:sym typeface="Proxima Nova"/>
            </a:endParaRPr>
          </a:p>
        </p:txBody>
      </p:sp>
      <p:sp>
        <p:nvSpPr>
          <p:cNvPr id="869" name="Google Shape;869;p55"/>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870" name="Google Shape;870;p55"/>
          <p:cNvGraphicFramePr/>
          <p:nvPr/>
        </p:nvGraphicFramePr>
        <p:xfrm>
          <a:off x="3022275" y="4328300"/>
          <a:ext cx="3000000" cy="3000000"/>
        </p:xfrm>
        <a:graphic>
          <a:graphicData uri="http://schemas.openxmlformats.org/drawingml/2006/table">
            <a:tbl>
              <a:tblPr>
                <a:noFill/>
                <a:tableStyleId>{8019CF70-E3D2-458C-A1AD-AAC3D800E138}</a:tableStyleId>
              </a:tblPr>
              <a:tblGrid>
                <a:gridCol w="2239650"/>
              </a:tblGrid>
              <a:tr h="12700">
                <a:tc>
                  <a:txBody>
                    <a:bodyPr/>
                    <a:lstStyle/>
                    <a:p>
                      <a:pPr indent="0" lvl="0" marL="0" rtl="0" algn="l">
                        <a:lnSpc>
                          <a:spcPct val="115000"/>
                        </a:lnSpc>
                        <a:spcBef>
                          <a:spcPts val="0"/>
                        </a:spcBef>
                        <a:spcAft>
                          <a:spcPts val="0"/>
                        </a:spcAft>
                        <a:buNone/>
                      </a:pPr>
                      <a:r>
                        <a:rPr b="1" lang="en-IN" sz="1100">
                          <a:solidFill>
                            <a:srgbClr val="FFFFFF"/>
                          </a:solidFill>
                          <a:highlight>
                            <a:srgbClr val="333333"/>
                          </a:highlight>
                          <a:latin typeface="Consolas"/>
                          <a:ea typeface="Consolas"/>
                          <a:cs typeface="Consolas"/>
                          <a:sym typeface="Consolas"/>
                        </a:rPr>
                        <a:t>variableType variableName;</a:t>
                      </a:r>
                      <a:endParaRPr b="1" sz="1100"/>
                    </a:p>
                  </a:txBody>
                  <a:tcPr marT="63500" marB="63500" marR="63500" marL="63500">
                    <a:solidFill>
                      <a:srgbClr val="333333"/>
                    </a:solidFill>
                  </a:tcPr>
                </a:tc>
              </a:tr>
            </a:tbl>
          </a:graphicData>
        </a:graphic>
      </p:graphicFrame>
      <p:graphicFrame>
        <p:nvGraphicFramePr>
          <p:cNvPr id="871" name="Google Shape;871;p55"/>
          <p:cNvGraphicFramePr/>
          <p:nvPr/>
        </p:nvGraphicFramePr>
        <p:xfrm>
          <a:off x="1637825" y="2039075"/>
          <a:ext cx="3000000" cy="3000000"/>
        </p:xfrm>
        <a:graphic>
          <a:graphicData uri="http://schemas.openxmlformats.org/drawingml/2006/table">
            <a:tbl>
              <a:tblPr>
                <a:noFill/>
                <a:tableStyleId>{8019CF70-E3D2-458C-A1AD-AAC3D800E138}</a:tableStyleId>
              </a:tblPr>
              <a:tblGrid>
                <a:gridCol w="1254325"/>
              </a:tblGrid>
              <a:tr h="12700">
                <a:tc>
                  <a:txBody>
                    <a:bodyPr/>
                    <a:lstStyle/>
                    <a:p>
                      <a:pPr indent="0" lvl="0" marL="0" rtl="0" algn="l">
                        <a:lnSpc>
                          <a:spcPct val="115000"/>
                        </a:lnSpc>
                        <a:spcBef>
                          <a:spcPts val="0"/>
                        </a:spcBef>
                        <a:spcAft>
                          <a:spcPts val="0"/>
                        </a:spcAft>
                        <a:buNone/>
                      </a:pPr>
                      <a:r>
                        <a:rPr b="1" lang="en-IN" sz="1100">
                          <a:solidFill>
                            <a:srgbClr val="FFFFFF"/>
                          </a:solidFill>
                          <a:highlight>
                            <a:srgbClr val="333333"/>
                          </a:highlight>
                          <a:latin typeface="Consolas"/>
                          <a:ea typeface="Consolas"/>
                          <a:cs typeface="Consolas"/>
                          <a:sym typeface="Consolas"/>
                        </a:rPr>
                        <a:t>char grade</a:t>
                      </a:r>
                      <a:r>
                        <a:rPr b="1" lang="en-IN" sz="1100">
                          <a:solidFill>
                            <a:srgbClr val="FFFFFF"/>
                          </a:solidFill>
                          <a:highlight>
                            <a:srgbClr val="333333"/>
                          </a:highlight>
                          <a:latin typeface="Consolas"/>
                          <a:ea typeface="Consolas"/>
                          <a:cs typeface="Consolas"/>
                          <a:sym typeface="Consolas"/>
                        </a:rPr>
                        <a:t>;</a:t>
                      </a:r>
                      <a:endParaRPr b="1" sz="1100"/>
                    </a:p>
                  </a:txBody>
                  <a:tcPr marT="63500" marB="63500" marR="63500" marL="63500">
                    <a:solidFill>
                      <a:srgbClr val="333333"/>
                    </a:solidFill>
                  </a:tcPr>
                </a:tc>
              </a:tr>
            </a:tbl>
          </a:graphicData>
        </a:graphic>
      </p:graphicFrame>
      <p:sp>
        <p:nvSpPr>
          <p:cNvPr id="872" name="Google Shape;872;p55"/>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120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The </a:t>
            </a:r>
            <a:r>
              <a:rPr lang="en-IN">
                <a:solidFill>
                  <a:schemeClr val="dk1"/>
                </a:solidFill>
                <a:latin typeface="Proxima Nova"/>
                <a:ea typeface="Proxima Nova"/>
                <a:cs typeface="Proxima Nova"/>
                <a:sym typeface="Proxima Nova"/>
              </a:rPr>
              <a:t>Java programming language is statically typed, which means all the variables must first be declared before they can be used. </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A variable declaration needs the name of the variable and its data type.</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lang="en-IN">
                <a:solidFill>
                  <a:schemeClr val="dk1"/>
                </a:solidFill>
                <a:latin typeface="Proxima Nova"/>
                <a:ea typeface="Proxima Nova"/>
                <a:cs typeface="Proxima Nova"/>
                <a:sym typeface="Proxima Nova"/>
              </a:rPr>
              <a:t>For example:</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lang="en-IN">
                <a:solidFill>
                  <a:schemeClr val="dk1"/>
                </a:solidFill>
                <a:latin typeface="Proxima Nova"/>
                <a:ea typeface="Proxima Nova"/>
                <a:cs typeface="Proxima Nova"/>
                <a:sym typeface="Proxima Nova"/>
              </a:rPr>
              <a:t>The code </a:t>
            </a:r>
            <a:r>
              <a:rPr lang="en-IN">
                <a:solidFill>
                  <a:schemeClr val="dk1"/>
                </a:solidFill>
                <a:latin typeface="Proxima Nova"/>
                <a:ea typeface="Proxima Nova"/>
                <a:cs typeface="Proxima Nova"/>
                <a:sym typeface="Proxima Nova"/>
              </a:rPr>
              <a:t>above </a:t>
            </a:r>
            <a:r>
              <a:rPr lang="en-IN">
                <a:solidFill>
                  <a:schemeClr val="dk1"/>
                </a:solidFill>
                <a:latin typeface="Proxima Nova"/>
                <a:ea typeface="Proxima Nova"/>
                <a:cs typeface="Proxima Nova"/>
                <a:sym typeface="Proxima Nova"/>
              </a:rPr>
              <a:t>tells the Java program that </a:t>
            </a:r>
            <a:r>
              <a:rPr lang="en-IN">
                <a:solidFill>
                  <a:schemeClr val="dk1"/>
                </a:solidFill>
                <a:latin typeface="Proxima Nova"/>
                <a:ea typeface="Proxima Nova"/>
                <a:cs typeface="Proxima Nova"/>
                <a:sym typeface="Proxima Nova"/>
              </a:rPr>
              <a:t>a field named grade </a:t>
            </a:r>
            <a:r>
              <a:rPr lang="en-IN">
                <a:solidFill>
                  <a:schemeClr val="dk1"/>
                </a:solidFill>
                <a:latin typeface="Proxima Nova"/>
                <a:ea typeface="Proxima Nova"/>
                <a:cs typeface="Proxima Nova"/>
                <a:sym typeface="Proxima Nova"/>
              </a:rPr>
              <a:t>of type char</a:t>
            </a:r>
            <a:r>
              <a:rPr lang="en-IN">
                <a:solidFill>
                  <a:schemeClr val="dk1"/>
                </a:solidFill>
                <a:latin typeface="Proxima Nova"/>
                <a:ea typeface="Proxima Nova"/>
                <a:cs typeface="Proxima Nova"/>
                <a:sym typeface="Proxima Nova"/>
              </a:rPr>
              <a:t> exists</a:t>
            </a:r>
            <a:r>
              <a:rPr lang="en-IN">
                <a:solidFill>
                  <a:schemeClr val="dk1"/>
                </a:solidFill>
                <a:latin typeface="Proxima Nova"/>
                <a:ea typeface="Proxima Nova"/>
                <a:cs typeface="Proxima Nova"/>
                <a:sym typeface="Proxima Nova"/>
              </a:rPr>
              <a:t>.  So, you need to tell the following two information </a:t>
            </a:r>
            <a:r>
              <a:rPr lang="en-IN">
                <a:solidFill>
                  <a:schemeClr val="dk1"/>
                </a:solidFill>
                <a:latin typeface="Proxima Nova"/>
                <a:ea typeface="Proxima Nova"/>
                <a:cs typeface="Proxima Nova"/>
                <a:sym typeface="Proxima Nova"/>
              </a:rPr>
              <a:t>about a variable</a:t>
            </a:r>
            <a:r>
              <a:rPr lang="en-IN">
                <a:solidFill>
                  <a:schemeClr val="dk1"/>
                </a:solidFill>
                <a:latin typeface="Proxima Nova"/>
                <a:ea typeface="Proxima Nova"/>
                <a:cs typeface="Proxima Nova"/>
                <a:sym typeface="Proxima Nova"/>
              </a:rPr>
              <a:t> to the computer: </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1200"/>
              </a:spcBef>
              <a:spcAft>
                <a:spcPts val="0"/>
              </a:spcAft>
              <a:buClr>
                <a:schemeClr val="dk1"/>
              </a:buClr>
              <a:buSzPts val="1400"/>
              <a:buFont typeface="Proxima Nova"/>
              <a:buAutoNum type="arabicPeriod"/>
            </a:pPr>
            <a:r>
              <a:rPr lang="en-IN">
                <a:solidFill>
                  <a:schemeClr val="dk1"/>
                </a:solidFill>
                <a:latin typeface="Proxima Nova"/>
                <a:ea typeface="Proxima Nova"/>
                <a:cs typeface="Proxima Nova"/>
                <a:sym typeface="Proxima Nova"/>
              </a:rPr>
              <a:t>The kind of information that you’d like to store in the variable, so that the computer can allocate memory volume accordingly. </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AutoNum type="arabicPeriod"/>
            </a:pPr>
            <a:r>
              <a:rPr lang="en-IN">
                <a:solidFill>
                  <a:schemeClr val="dk1"/>
                </a:solidFill>
                <a:latin typeface="Proxima Nova"/>
                <a:ea typeface="Proxima Nova"/>
                <a:cs typeface="Proxima Nova"/>
                <a:sym typeface="Proxima Nova"/>
              </a:rPr>
              <a:t>The name of the variable, so you can tell the computer to store information in that container or retrieve information from it.</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lang="en-IN">
                <a:solidFill>
                  <a:schemeClr val="dk1"/>
                </a:solidFill>
                <a:latin typeface="Proxima Nova"/>
                <a:ea typeface="Proxima Nova"/>
                <a:cs typeface="Proxima Nova"/>
                <a:sym typeface="Proxima Nova"/>
              </a:rPr>
              <a:t>The process of doing so is known as </a:t>
            </a:r>
            <a:r>
              <a:rPr b="1" lang="en-IN">
                <a:solidFill>
                  <a:schemeClr val="dk1"/>
                </a:solidFill>
                <a:latin typeface="Proxima Nova"/>
                <a:ea typeface="Proxima Nova"/>
                <a:cs typeface="Proxima Nova"/>
                <a:sym typeface="Proxima Nova"/>
              </a:rPr>
              <a:t>Variable Declaration</a:t>
            </a:r>
            <a:r>
              <a:rPr lang="en-I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Clr>
                <a:schemeClr val="dk1"/>
              </a:buClr>
              <a:buSzPts val="1100"/>
              <a:buFont typeface="Arial"/>
              <a:buNone/>
            </a:pPr>
            <a:r>
              <a:rPr b="1" lang="en-IN">
                <a:solidFill>
                  <a:schemeClr val="dk1"/>
                </a:solidFill>
                <a:latin typeface="Proxima Nova"/>
                <a:ea typeface="Proxima Nova"/>
                <a:cs typeface="Proxima Nova"/>
                <a:sym typeface="Proxima Nova"/>
              </a:rPr>
              <a:t>Syntax for Variable Declaration:</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56"/>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878" name="Google Shape;878;p56"/>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Variable </a:t>
            </a:r>
            <a:r>
              <a:rPr lang="en-IN" sz="2340">
                <a:solidFill>
                  <a:schemeClr val="lt1"/>
                </a:solidFill>
                <a:latin typeface="Proxima Nova"/>
                <a:ea typeface="Proxima Nova"/>
                <a:cs typeface="Proxima Nova"/>
                <a:sym typeface="Proxima Nova"/>
              </a:rPr>
              <a:t>Initialisation</a:t>
            </a:r>
            <a:endParaRPr b="0" i="0" sz="2340" u="none" cap="none" strike="noStrike">
              <a:solidFill>
                <a:schemeClr val="lt1"/>
              </a:solidFill>
              <a:latin typeface="Proxima Nova"/>
              <a:ea typeface="Proxima Nova"/>
              <a:cs typeface="Proxima Nova"/>
              <a:sym typeface="Proxima Nova"/>
            </a:endParaRPr>
          </a:p>
        </p:txBody>
      </p:sp>
      <p:sp>
        <p:nvSpPr>
          <p:cNvPr id="879" name="Google Shape;879;p56"/>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880" name="Google Shape;880;p56"/>
          <p:cNvGraphicFramePr/>
          <p:nvPr/>
        </p:nvGraphicFramePr>
        <p:xfrm>
          <a:off x="945625" y="2571750"/>
          <a:ext cx="3000000" cy="3000000"/>
        </p:xfrm>
        <a:graphic>
          <a:graphicData uri="http://schemas.openxmlformats.org/drawingml/2006/table">
            <a:tbl>
              <a:tblPr>
                <a:noFill/>
                <a:tableStyleId>{8019CF70-E3D2-458C-A1AD-AAC3D800E138}</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char</a:t>
                      </a:r>
                      <a:r>
                        <a:rPr b="1" lang="en-IN" sz="1000">
                          <a:solidFill>
                            <a:srgbClr val="FFFFFF"/>
                          </a:solidFill>
                          <a:highlight>
                            <a:srgbClr val="333333"/>
                          </a:highlight>
                          <a:latin typeface="Consolas"/>
                          <a:ea typeface="Consolas"/>
                          <a:cs typeface="Consolas"/>
                          <a:sym typeface="Consolas"/>
                        </a:rPr>
                        <a:t> grade;</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grade = </a:t>
                      </a:r>
                      <a:r>
                        <a:rPr b="1" lang="en-IN" sz="1000">
                          <a:solidFill>
                            <a:srgbClr val="A2FCA2"/>
                          </a:solidFill>
                          <a:highlight>
                            <a:srgbClr val="333333"/>
                          </a:highlight>
                          <a:latin typeface="Consolas"/>
                          <a:ea typeface="Consolas"/>
                          <a:cs typeface="Consolas"/>
                          <a:sym typeface="Consolas"/>
                        </a:rPr>
                        <a:t>'A'</a:t>
                      </a:r>
                      <a:r>
                        <a:rPr b="1" lang="en-IN" sz="1000">
                          <a:solidFill>
                            <a:srgbClr val="FFFFFF"/>
                          </a:solidFill>
                          <a:highlight>
                            <a:srgbClr val="333333"/>
                          </a:highlight>
                          <a:latin typeface="Consolas"/>
                          <a:ea typeface="Consolas"/>
                          <a:cs typeface="Consolas"/>
                          <a:sym typeface="Consolas"/>
                        </a:rPr>
                        <a:t>;</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881" name="Google Shape;881;p56"/>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200"/>
              </a:spcBef>
              <a:spcAft>
                <a:spcPts val="0"/>
              </a:spcAft>
              <a:buNone/>
            </a:pPr>
            <a:r>
              <a:rPr lang="en-IN">
                <a:solidFill>
                  <a:schemeClr val="dk1"/>
                </a:solidFill>
                <a:latin typeface="Proxima Nova"/>
                <a:ea typeface="Proxima Nova"/>
                <a:cs typeface="Proxima Nova"/>
                <a:sym typeface="Proxima Nova"/>
              </a:rPr>
              <a:t>Once a variable is declared, you need to assign a value to it. The process of assigning a value to a variable is known as </a:t>
            </a:r>
            <a:r>
              <a:rPr b="1" lang="en-IN">
                <a:solidFill>
                  <a:schemeClr val="dk1"/>
                </a:solidFill>
                <a:latin typeface="Proxima Nova"/>
                <a:ea typeface="Proxima Nova"/>
                <a:cs typeface="Proxima Nova"/>
                <a:sym typeface="Proxima Nova"/>
              </a:rPr>
              <a:t>Variable</a:t>
            </a:r>
            <a:r>
              <a:rPr b="1" lang="en-IN">
                <a:solidFill>
                  <a:schemeClr val="dk1"/>
                </a:solidFill>
                <a:latin typeface="Proxima Nova"/>
                <a:ea typeface="Proxima Nova"/>
                <a:cs typeface="Proxima Nova"/>
                <a:sym typeface="Proxima Nova"/>
              </a:rPr>
              <a:t> Initialisation</a:t>
            </a:r>
            <a:r>
              <a:rPr lang="en-I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lang="en-IN">
                <a:solidFill>
                  <a:schemeClr val="dk1"/>
                </a:solidFill>
                <a:latin typeface="Proxima Nova"/>
                <a:ea typeface="Proxima Nova"/>
                <a:cs typeface="Proxima Nova"/>
                <a:sym typeface="Proxima Nova"/>
              </a:rPr>
              <a:t>A variable can be </a:t>
            </a:r>
            <a:r>
              <a:rPr lang="en-IN">
                <a:solidFill>
                  <a:schemeClr val="dk1"/>
                </a:solidFill>
                <a:latin typeface="Proxima Nova"/>
                <a:ea typeface="Proxima Nova"/>
                <a:cs typeface="Proxima Nova"/>
                <a:sym typeface="Proxima Nova"/>
              </a:rPr>
              <a:t>initialised</a:t>
            </a:r>
            <a:r>
              <a:rPr lang="en-IN">
                <a:solidFill>
                  <a:schemeClr val="dk1"/>
                </a:solidFill>
                <a:latin typeface="Proxima Nova"/>
                <a:ea typeface="Proxima Nova"/>
                <a:cs typeface="Proxima Nova"/>
                <a:sym typeface="Proxima Nova"/>
              </a:rPr>
              <a:t> as follows:</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1200"/>
              </a:spcBef>
              <a:spcAft>
                <a:spcPts val="0"/>
              </a:spcAft>
              <a:buClr>
                <a:schemeClr val="dk1"/>
              </a:buClr>
              <a:buSzPts val="1400"/>
              <a:buFont typeface="Proxima Nova"/>
              <a:buAutoNum type="alphaLcPeriod"/>
            </a:pPr>
            <a:r>
              <a:rPr lang="en-IN">
                <a:solidFill>
                  <a:schemeClr val="dk1"/>
                </a:solidFill>
                <a:latin typeface="Proxima Nova"/>
                <a:ea typeface="Proxima Nova"/>
                <a:cs typeface="Proxima Nova"/>
                <a:sym typeface="Proxima Nova"/>
              </a:rPr>
              <a:t>Declared first and </a:t>
            </a:r>
            <a:r>
              <a:rPr lang="en-IN">
                <a:solidFill>
                  <a:schemeClr val="dk1"/>
                </a:solidFill>
                <a:latin typeface="Proxima Nova"/>
                <a:ea typeface="Proxima Nova"/>
                <a:cs typeface="Proxima Nova"/>
                <a:sym typeface="Proxima Nova"/>
              </a:rPr>
              <a:t>initialised</a:t>
            </a:r>
            <a:r>
              <a:rPr lang="en-IN">
                <a:solidFill>
                  <a:schemeClr val="dk1"/>
                </a:solidFill>
                <a:latin typeface="Proxima Nova"/>
                <a:ea typeface="Proxima Nova"/>
                <a:cs typeface="Proxima Nova"/>
                <a:sym typeface="Proxima Nova"/>
              </a:rPr>
              <a:t> later</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1200"/>
              </a:spcBef>
              <a:spcAft>
                <a:spcPts val="0"/>
              </a:spcAft>
              <a:buClr>
                <a:schemeClr val="dk1"/>
              </a:buClr>
              <a:buSzPts val="1400"/>
              <a:buFont typeface="Proxima Nova"/>
              <a:buAutoNum type="alphaLcPeriod"/>
            </a:pPr>
            <a:r>
              <a:rPr lang="en-IN">
                <a:solidFill>
                  <a:schemeClr val="dk1"/>
                </a:solidFill>
                <a:latin typeface="Proxima Nova"/>
                <a:ea typeface="Proxima Nova"/>
                <a:cs typeface="Proxima Nova"/>
                <a:sym typeface="Proxima Nova"/>
              </a:rPr>
              <a:t>Declared and initialised together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p:txBody>
      </p:sp>
      <p:graphicFrame>
        <p:nvGraphicFramePr>
          <p:cNvPr id="882" name="Google Shape;882;p56"/>
          <p:cNvGraphicFramePr/>
          <p:nvPr/>
        </p:nvGraphicFramePr>
        <p:xfrm>
          <a:off x="945625" y="3636600"/>
          <a:ext cx="3000000" cy="3000000"/>
        </p:xfrm>
        <a:graphic>
          <a:graphicData uri="http://schemas.openxmlformats.org/drawingml/2006/table">
            <a:tbl>
              <a:tblPr>
                <a:noFill/>
                <a:tableStyleId>{8019CF70-E3D2-458C-A1AD-AAC3D800E138}</a:tableStyleId>
              </a:tblPr>
              <a:tblGrid>
                <a:gridCol w="1905000"/>
              </a:tblGrid>
              <a:tr h="317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char</a:t>
                      </a:r>
                      <a:r>
                        <a:rPr b="1" lang="en-IN" sz="1000">
                          <a:solidFill>
                            <a:srgbClr val="FFFFFF"/>
                          </a:solidFill>
                          <a:highlight>
                            <a:srgbClr val="333333"/>
                          </a:highlight>
                          <a:latin typeface="Consolas"/>
                          <a:ea typeface="Consolas"/>
                          <a:cs typeface="Consolas"/>
                          <a:sym typeface="Consolas"/>
                        </a:rPr>
                        <a:t> grade = </a:t>
                      </a:r>
                      <a:r>
                        <a:rPr b="1" lang="en-IN" sz="1000">
                          <a:solidFill>
                            <a:srgbClr val="A2FCA2"/>
                          </a:solidFill>
                          <a:highlight>
                            <a:srgbClr val="333333"/>
                          </a:highlight>
                          <a:latin typeface="Consolas"/>
                          <a:ea typeface="Consolas"/>
                          <a:cs typeface="Consolas"/>
                          <a:sym typeface="Consolas"/>
                        </a:rPr>
                        <a:t>'A'</a:t>
                      </a:r>
                      <a:r>
                        <a:rPr b="1" lang="en-IN" sz="1000">
                          <a:solidFill>
                            <a:srgbClr val="FFFFFF"/>
                          </a:solidFill>
                          <a:highlight>
                            <a:srgbClr val="333333"/>
                          </a:highlight>
                          <a:latin typeface="Consolas"/>
                          <a:ea typeface="Consolas"/>
                          <a:cs typeface="Consolas"/>
                          <a:sym typeface="Consolas"/>
                        </a:rPr>
                        <a:t>;</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57"/>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888" name="Google Shape;888;p57"/>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889" name="Google Shape;889;p57"/>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890" name="Google Shape;890;p57"/>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891" name="Google Shape;891;p57"/>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892" name="Google Shape;892;p5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3" name="Google Shape;893;p57"/>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4" name="Google Shape;894;p57"/>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95" name="Google Shape;895;p57"/>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5</a:t>
            </a:r>
            <a:endParaRPr b="0" sz="3600">
              <a:solidFill>
                <a:srgbClr val="F5333F"/>
              </a:solidFill>
              <a:latin typeface="Proxima Nova"/>
              <a:ea typeface="Proxima Nova"/>
              <a:cs typeface="Proxima Nova"/>
              <a:sym typeface="Proxima Nova"/>
            </a:endParaRPr>
          </a:p>
        </p:txBody>
      </p:sp>
      <p:sp>
        <p:nvSpPr>
          <p:cNvPr id="896" name="Google Shape;896;p57"/>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897" name="Google Shape;897;p57"/>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898" name="Google Shape;898;p57"/>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Which of the following is a valid variable name?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123abc</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var name</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var_name</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float</a:t>
            </a:r>
            <a:endParaRPr sz="1800">
              <a:solidFill>
                <a:schemeClr val="dk1"/>
              </a:solidFill>
              <a:latin typeface="Calibri"/>
              <a:ea typeface="Calibri"/>
              <a:cs typeface="Calibri"/>
              <a:sym typeface="Calibri"/>
            </a:endParaRPr>
          </a:p>
        </p:txBody>
      </p:sp>
      <p:sp>
        <p:nvSpPr>
          <p:cNvPr id="899" name="Google Shape;899;p57"/>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58"/>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905" name="Google Shape;905;p58"/>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906" name="Google Shape;906;p58"/>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907" name="Google Shape;907;p58"/>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908" name="Google Shape;908;p58"/>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909" name="Google Shape;909;p5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0" name="Google Shape;910;p58"/>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1" name="Google Shape;911;p58"/>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12" name="Google Shape;912;p58"/>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5</a:t>
            </a:r>
            <a:r>
              <a:rPr lang="en-IN" sz="3600">
                <a:solidFill>
                  <a:srgbClr val="F5333F"/>
                </a:solidFill>
                <a:latin typeface="Proxima Nova"/>
                <a:ea typeface="Proxima Nova"/>
                <a:cs typeface="Proxima Nova"/>
                <a:sym typeface="Proxima Nova"/>
              </a:rPr>
              <a:t> </a:t>
            </a:r>
            <a:r>
              <a:rPr b="0" lang="en-IN" sz="3600">
                <a:solidFill>
                  <a:srgbClr val="F5333F"/>
                </a:solidFill>
                <a:latin typeface="Proxima Nova"/>
                <a:ea typeface="Proxima Nova"/>
                <a:cs typeface="Proxima Nova"/>
                <a:sym typeface="Proxima Nova"/>
              </a:rPr>
              <a:t>(Answer)</a:t>
            </a:r>
            <a:endParaRPr b="0" sz="3600">
              <a:solidFill>
                <a:srgbClr val="F5333F"/>
              </a:solidFill>
              <a:latin typeface="Proxima Nova"/>
              <a:ea typeface="Proxima Nova"/>
              <a:cs typeface="Proxima Nova"/>
              <a:sym typeface="Proxima Nova"/>
            </a:endParaRPr>
          </a:p>
        </p:txBody>
      </p:sp>
      <p:sp>
        <p:nvSpPr>
          <p:cNvPr id="913" name="Google Shape;913;p58"/>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914" name="Google Shape;914;p58"/>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915" name="Google Shape;915;p58"/>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sz="1800">
                <a:solidFill>
                  <a:schemeClr val="dk1"/>
                </a:solidFill>
                <a:latin typeface="Calibri"/>
                <a:ea typeface="Calibri"/>
                <a:cs typeface="Calibri"/>
                <a:sym typeface="Calibri"/>
              </a:rPr>
              <a:t>Which of the following is a valid variable name?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123abc</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var name</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var_name</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lphaLcPeriod"/>
            </a:pPr>
            <a:r>
              <a:rPr b="1" lang="en-IN" sz="1800">
                <a:solidFill>
                  <a:schemeClr val="dk1"/>
                </a:solidFill>
                <a:latin typeface="Calibri"/>
                <a:ea typeface="Calibri"/>
                <a:cs typeface="Calibri"/>
                <a:sym typeface="Calibri"/>
              </a:rPr>
              <a:t>float</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58"/>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59"/>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922" name="Google Shape;922;p59"/>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923" name="Google Shape;923;p59"/>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924" name="Google Shape;924;p59"/>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925" name="Google Shape;925;p59"/>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926" name="Google Shape;926;p5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p59"/>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8" name="Google Shape;928;p59"/>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29" name="Google Shape;929;p59"/>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6</a:t>
            </a:r>
            <a:endParaRPr b="0" sz="3600">
              <a:solidFill>
                <a:srgbClr val="F5333F"/>
              </a:solidFill>
              <a:latin typeface="Proxima Nova"/>
              <a:ea typeface="Proxima Nova"/>
              <a:cs typeface="Proxima Nova"/>
              <a:sym typeface="Proxima Nova"/>
            </a:endParaRPr>
          </a:p>
        </p:txBody>
      </p:sp>
      <p:sp>
        <p:nvSpPr>
          <p:cNvPr id="930" name="Google Shape;930;p59"/>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931" name="Google Shape;931;p59"/>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932" name="Google Shape;932;p59"/>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933" name="Google Shape;933;p59"/>
          <p:cNvSpPr txBox="1"/>
          <p:nvPr/>
        </p:nvSpPr>
        <p:spPr>
          <a:xfrm>
            <a:off x="780425" y="1901985"/>
            <a:ext cx="5731500" cy="313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a:t>
            </a:r>
            <a:r>
              <a:rPr lang="en-IN" sz="1800">
                <a:solidFill>
                  <a:schemeClr val="dk1"/>
                </a:solidFill>
                <a:latin typeface="Calibri"/>
                <a:ea typeface="Calibri"/>
                <a:cs typeface="Calibri"/>
                <a:sym typeface="Calibri"/>
              </a:rPr>
              <a:t>String’ is an example of:</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1.   </a:t>
            </a:r>
            <a:r>
              <a:rPr lang="en-IN" sz="1800">
                <a:solidFill>
                  <a:schemeClr val="dk1"/>
                </a:solidFill>
                <a:latin typeface="Calibri"/>
                <a:ea typeface="Calibri"/>
                <a:cs typeface="Calibri"/>
                <a:sym typeface="Calibri"/>
              </a:rPr>
              <a:t>Identifier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2.   Variable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3.   Keyword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4.   Value</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60"/>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939" name="Google Shape;939;p60"/>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940" name="Google Shape;940;p60"/>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941" name="Google Shape;941;p60"/>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942" name="Google Shape;942;p60"/>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943" name="Google Shape;943;p6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4" name="Google Shape;944;p60"/>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5" name="Google Shape;945;p60"/>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946" name="Google Shape;946;p60"/>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6</a:t>
            </a:r>
            <a:r>
              <a:rPr lang="en-IN" sz="3600">
                <a:solidFill>
                  <a:srgbClr val="F5333F"/>
                </a:solidFill>
                <a:latin typeface="Proxima Nova"/>
                <a:ea typeface="Proxima Nova"/>
                <a:cs typeface="Proxima Nova"/>
                <a:sym typeface="Proxima Nova"/>
              </a:rPr>
              <a:t> </a:t>
            </a:r>
            <a:r>
              <a:rPr b="0" lang="en-IN" sz="3600">
                <a:solidFill>
                  <a:srgbClr val="F5333F"/>
                </a:solidFill>
                <a:latin typeface="Proxima Nova"/>
                <a:ea typeface="Proxima Nova"/>
                <a:cs typeface="Proxima Nova"/>
                <a:sym typeface="Proxima Nova"/>
              </a:rPr>
              <a:t>(Answer)</a:t>
            </a:r>
            <a:endParaRPr b="0" sz="3600">
              <a:solidFill>
                <a:srgbClr val="F5333F"/>
              </a:solidFill>
              <a:latin typeface="Proxima Nova"/>
              <a:ea typeface="Proxima Nova"/>
              <a:cs typeface="Proxima Nova"/>
              <a:sym typeface="Proxima Nova"/>
            </a:endParaRPr>
          </a:p>
        </p:txBody>
      </p:sp>
      <p:sp>
        <p:nvSpPr>
          <p:cNvPr id="947" name="Google Shape;947;p60"/>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948" name="Google Shape;948;p60"/>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949" name="Google Shape;949;p60"/>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950" name="Google Shape;950;p60"/>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IN" sz="1800">
                <a:solidFill>
                  <a:schemeClr val="dk1"/>
                </a:solidFill>
                <a:latin typeface="Calibri"/>
                <a:ea typeface="Calibri"/>
                <a:cs typeface="Calibri"/>
                <a:sym typeface="Calibri"/>
              </a:rPr>
              <a:t>‘String’ is an example of:</a:t>
            </a:r>
            <a:endParaRPr>
              <a:solidFill>
                <a:schemeClr val="dk1"/>
              </a:solidFill>
            </a:endParaRPr>
          </a:p>
          <a:p>
            <a:pPr indent="0" lvl="0" marL="0" rtl="0" algn="l">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IN" sz="1800">
                <a:solidFill>
                  <a:schemeClr val="dk1"/>
                </a:solidFill>
                <a:latin typeface="Calibri"/>
                <a:ea typeface="Calibri"/>
                <a:cs typeface="Calibri"/>
                <a:sym typeface="Calibri"/>
              </a:rPr>
              <a:t>1.   Identifier</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IN" sz="1800">
                <a:solidFill>
                  <a:schemeClr val="dk1"/>
                </a:solidFill>
                <a:latin typeface="Calibri"/>
                <a:ea typeface="Calibri"/>
                <a:cs typeface="Calibri"/>
                <a:sym typeface="Calibri"/>
              </a:rPr>
              <a:t>2.   Variable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IN" sz="1800">
                <a:solidFill>
                  <a:schemeClr val="dk1"/>
                </a:solidFill>
                <a:latin typeface="Calibri"/>
                <a:ea typeface="Calibri"/>
                <a:cs typeface="Calibri"/>
                <a:sym typeface="Calibri"/>
              </a:rPr>
              <a:t>3.   </a:t>
            </a:r>
            <a:r>
              <a:rPr b="1" lang="en-IN" sz="1800">
                <a:solidFill>
                  <a:srgbClr val="FF0000"/>
                </a:solidFill>
                <a:latin typeface="Calibri"/>
                <a:ea typeface="Calibri"/>
                <a:cs typeface="Calibri"/>
                <a:sym typeface="Calibri"/>
              </a:rPr>
              <a:t>Keyword</a:t>
            </a:r>
            <a:endParaRPr b="1" sz="1800">
              <a:solidFill>
                <a:srgbClr val="FF0000"/>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IN" sz="1800">
                <a:solidFill>
                  <a:schemeClr val="dk1"/>
                </a:solidFill>
                <a:latin typeface="Calibri"/>
                <a:ea typeface="Calibri"/>
                <a:cs typeface="Calibri"/>
                <a:sym typeface="Calibri"/>
              </a:rPr>
              <a:t>4.   Value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61"/>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956" name="Google Shape;956;p61"/>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Data Types in Java</a:t>
            </a:r>
            <a:endParaRPr b="0" i="0" sz="2340" u="none" cap="none" strike="noStrike">
              <a:solidFill>
                <a:schemeClr val="lt1"/>
              </a:solidFill>
              <a:latin typeface="Proxima Nova"/>
              <a:ea typeface="Proxima Nova"/>
              <a:cs typeface="Proxima Nova"/>
              <a:sym typeface="Proxima Nova"/>
            </a:endParaRPr>
          </a:p>
        </p:txBody>
      </p:sp>
      <p:sp>
        <p:nvSpPr>
          <p:cNvPr id="957" name="Google Shape;957;p61"/>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58" name="Google Shape;958;p61"/>
          <p:cNvPicPr preferRelativeResize="0"/>
          <p:nvPr/>
        </p:nvPicPr>
        <p:blipFill>
          <a:blip r:embed="rId4">
            <a:alphaModFix/>
          </a:blip>
          <a:stretch>
            <a:fillRect/>
          </a:stretch>
        </p:blipFill>
        <p:spPr>
          <a:xfrm>
            <a:off x="3746675" y="1257851"/>
            <a:ext cx="5257326" cy="2002791"/>
          </a:xfrm>
          <a:prstGeom prst="rect">
            <a:avLst/>
          </a:prstGeom>
          <a:noFill/>
          <a:ln>
            <a:noFill/>
          </a:ln>
        </p:spPr>
      </p:pic>
      <p:sp>
        <p:nvSpPr>
          <p:cNvPr id="959" name="Google Shape;959;p61"/>
          <p:cNvSpPr txBox="1"/>
          <p:nvPr/>
        </p:nvSpPr>
        <p:spPr>
          <a:xfrm>
            <a:off x="63775" y="1087075"/>
            <a:ext cx="3518100" cy="36801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120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Data types tell the Java program about the type of value that will be stored in a variable</a:t>
            </a:r>
            <a:r>
              <a:rPr lang="en-IN">
                <a:solidFill>
                  <a:schemeClr val="dk1"/>
                </a:solidFill>
                <a:latin typeface="Proxima Nova"/>
                <a:ea typeface="Proxima Nova"/>
                <a:cs typeface="Proxima Nova"/>
                <a:sym typeface="Proxima Nova"/>
              </a:rPr>
              <a:t>.</a:t>
            </a:r>
            <a:r>
              <a:rPr lang="en-I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0"/>
              </a:spcBef>
              <a:spcAft>
                <a:spcPts val="0"/>
              </a:spcAft>
              <a:buClr>
                <a:schemeClr val="dk1"/>
              </a:buClr>
              <a:buSzPts val="1400"/>
              <a:buFont typeface="Proxima Nova"/>
              <a:buChar char="●"/>
            </a:pPr>
            <a:r>
              <a:rPr lang="en-IN">
                <a:solidFill>
                  <a:schemeClr val="dk1"/>
                </a:solidFill>
                <a:latin typeface="Proxima Nova"/>
                <a:ea typeface="Proxima Nova"/>
                <a:cs typeface="Proxima Nova"/>
                <a:sym typeface="Proxima Nova"/>
              </a:rPr>
              <a:t>Java has the following two types of data types:</a:t>
            </a:r>
            <a:endParaRPr>
              <a:solidFill>
                <a:schemeClr val="dk1"/>
              </a:solidFill>
              <a:latin typeface="Proxima Nova"/>
              <a:ea typeface="Proxima Nova"/>
              <a:cs typeface="Proxima Nova"/>
              <a:sym typeface="Proxima Nova"/>
            </a:endParaRPr>
          </a:p>
          <a:p>
            <a:pPr indent="-317500" lvl="1" marL="914400" marR="0" rtl="0" algn="l">
              <a:lnSpc>
                <a:spcPct val="100000"/>
              </a:lnSpc>
              <a:spcBef>
                <a:spcPts val="0"/>
              </a:spcBef>
              <a:spcAft>
                <a:spcPts val="0"/>
              </a:spcAft>
              <a:buClr>
                <a:schemeClr val="dk1"/>
              </a:buClr>
              <a:buSzPts val="1400"/>
              <a:buFont typeface="Proxima Nova"/>
              <a:buChar char="○"/>
            </a:pPr>
            <a:r>
              <a:rPr b="1" lang="en-IN">
                <a:solidFill>
                  <a:schemeClr val="dk1"/>
                </a:solidFill>
                <a:latin typeface="Proxima Nova"/>
                <a:ea typeface="Proxima Nova"/>
                <a:cs typeface="Proxima Nova"/>
                <a:sym typeface="Proxima Nova"/>
              </a:rPr>
              <a:t>Primitive:</a:t>
            </a:r>
            <a:r>
              <a:rPr lang="en-IN">
                <a:solidFill>
                  <a:schemeClr val="dk1"/>
                </a:solidFill>
                <a:latin typeface="Proxima Nova"/>
                <a:ea typeface="Proxima Nova"/>
                <a:cs typeface="Proxima Nova"/>
                <a:sym typeface="Proxima Nova"/>
              </a:rPr>
              <a:t> int, float, char, etc.</a:t>
            </a:r>
            <a:endParaRPr>
              <a:solidFill>
                <a:schemeClr val="dk1"/>
              </a:solidFill>
              <a:latin typeface="Proxima Nova"/>
              <a:ea typeface="Proxima Nova"/>
              <a:cs typeface="Proxima Nova"/>
              <a:sym typeface="Proxima Nova"/>
            </a:endParaRPr>
          </a:p>
          <a:p>
            <a:pPr indent="-317500" lvl="1" marL="914400" marR="0" rtl="0" algn="l">
              <a:lnSpc>
                <a:spcPct val="100000"/>
              </a:lnSpc>
              <a:spcBef>
                <a:spcPts val="0"/>
              </a:spcBef>
              <a:spcAft>
                <a:spcPts val="0"/>
              </a:spcAft>
              <a:buClr>
                <a:schemeClr val="dk1"/>
              </a:buClr>
              <a:buSzPts val="1400"/>
              <a:buFont typeface="Proxima Nova"/>
              <a:buChar char="○"/>
            </a:pPr>
            <a:r>
              <a:rPr b="1" lang="en-IN">
                <a:solidFill>
                  <a:schemeClr val="dk1"/>
                </a:solidFill>
                <a:latin typeface="Proxima Nova"/>
                <a:ea typeface="Proxima Nova"/>
                <a:cs typeface="Proxima Nova"/>
                <a:sym typeface="Proxima Nova"/>
              </a:rPr>
              <a:t>Non-primitive</a:t>
            </a:r>
            <a:r>
              <a:rPr lang="en-IN">
                <a:solidFill>
                  <a:schemeClr val="dk1"/>
                </a:solidFill>
                <a:latin typeface="Proxima Nova"/>
                <a:ea typeface="Proxima Nova"/>
                <a:cs typeface="Proxima Nova"/>
                <a:sym typeface="Proxima Nova"/>
              </a:rPr>
              <a:t>*</a:t>
            </a:r>
            <a:r>
              <a:rPr b="1" lang="en-IN">
                <a:solidFill>
                  <a:schemeClr val="dk1"/>
                </a:solidFill>
                <a:latin typeface="Proxima Nova"/>
                <a:ea typeface="Proxima Nova"/>
                <a:cs typeface="Proxima Nova"/>
                <a:sym typeface="Proxima Nova"/>
              </a:rPr>
              <a:t>:</a:t>
            </a:r>
            <a:r>
              <a:rPr lang="en-IN">
                <a:solidFill>
                  <a:schemeClr val="dk1"/>
                </a:solidFill>
                <a:latin typeface="Proxima Nova"/>
                <a:ea typeface="Proxima Nova"/>
                <a:cs typeface="Proxima Nova"/>
                <a:sym typeface="Proxima Nova"/>
              </a:rPr>
              <a:t> String, array, etc.</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a:p>
            <a:pPr indent="0" lvl="0" marL="0" rtl="0" algn="l">
              <a:spcBef>
                <a:spcPts val="1200"/>
              </a:spcBef>
              <a:spcAft>
                <a:spcPts val="0"/>
              </a:spcAft>
              <a:buClr>
                <a:schemeClr val="dk1"/>
              </a:buClr>
              <a:buSzPts val="1100"/>
              <a:buFont typeface="Arial"/>
              <a:buNone/>
            </a:pPr>
            <a:r>
              <a:rPr lang="en-IN">
                <a:solidFill>
                  <a:schemeClr val="dk1"/>
                </a:solidFill>
                <a:latin typeface="Proxima Nova"/>
                <a:ea typeface="Proxima Nova"/>
                <a:cs typeface="Proxima Nova"/>
                <a:sym typeface="Proxima Nova"/>
              </a:rPr>
              <a:t>*</a:t>
            </a:r>
            <a:r>
              <a:rPr i="1" lang="en-IN">
                <a:solidFill>
                  <a:schemeClr val="dk1"/>
                </a:solidFill>
                <a:latin typeface="Proxima Nova"/>
                <a:ea typeface="Proxima Nova"/>
                <a:cs typeface="Proxima Nova"/>
                <a:sym typeface="Proxima Nova"/>
              </a:rPr>
              <a:t>You will learn about non-primitive data types later in the course.</a:t>
            </a:r>
            <a:endParaRPr i="1">
              <a:solidFill>
                <a:schemeClr val="dk1"/>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62"/>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965" name="Google Shape;965;p62"/>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Data Types in Java</a:t>
            </a:r>
            <a:endParaRPr b="0" i="0" sz="2340" u="none" cap="none" strike="noStrike">
              <a:solidFill>
                <a:schemeClr val="lt1"/>
              </a:solidFill>
              <a:latin typeface="Proxima Nova"/>
              <a:ea typeface="Proxima Nova"/>
              <a:cs typeface="Proxima Nova"/>
              <a:sym typeface="Proxima Nova"/>
            </a:endParaRPr>
          </a:p>
        </p:txBody>
      </p:sp>
      <p:sp>
        <p:nvSpPr>
          <p:cNvPr id="966" name="Google Shape;966;p62"/>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967" name="Google Shape;967;p62"/>
          <p:cNvGraphicFramePr/>
          <p:nvPr/>
        </p:nvGraphicFramePr>
        <p:xfrm>
          <a:off x="1243050" y="2571750"/>
          <a:ext cx="3000000" cy="3000000"/>
        </p:xfrm>
        <a:graphic>
          <a:graphicData uri="http://schemas.openxmlformats.org/drawingml/2006/table">
            <a:tbl>
              <a:tblPr>
                <a:noFill/>
                <a:tableStyleId>{8019CF70-E3D2-458C-A1AD-AAC3D800E138}</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boolean</a:t>
                      </a:r>
                      <a:r>
                        <a:rPr b="1" lang="en-IN" sz="1000">
                          <a:solidFill>
                            <a:srgbClr val="FFFFFF"/>
                          </a:solidFill>
                          <a:highlight>
                            <a:srgbClr val="333333"/>
                          </a:highlight>
                          <a:latin typeface="Consolas"/>
                          <a:ea typeface="Consolas"/>
                          <a:cs typeface="Consolas"/>
                          <a:sym typeface="Consolas"/>
                        </a:rPr>
                        <a:t> boolVar;</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graphicFrame>
        <p:nvGraphicFramePr>
          <p:cNvPr id="968" name="Google Shape;968;p62"/>
          <p:cNvGraphicFramePr/>
          <p:nvPr/>
        </p:nvGraphicFramePr>
        <p:xfrm>
          <a:off x="1243050" y="3238500"/>
          <a:ext cx="3000000" cy="3000000"/>
        </p:xfrm>
        <a:graphic>
          <a:graphicData uri="http://schemas.openxmlformats.org/drawingml/2006/table">
            <a:tbl>
              <a:tblPr>
                <a:noFill/>
                <a:tableStyleId>{8019CF70-E3D2-458C-A1AD-AAC3D800E138}</a:tableStyleId>
              </a:tblPr>
              <a:tblGrid>
                <a:gridCol w="3063825"/>
              </a:tblGrid>
              <a:tr h="12858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boolean</a:t>
                      </a:r>
                      <a:r>
                        <a:rPr b="1" lang="en-IN" sz="1000">
                          <a:solidFill>
                            <a:srgbClr val="FFFFFF"/>
                          </a:solidFill>
                          <a:highlight>
                            <a:srgbClr val="333333"/>
                          </a:highlight>
                          <a:latin typeface="Consolas"/>
                          <a:ea typeface="Consolas"/>
                          <a:cs typeface="Consolas"/>
                          <a:sym typeface="Consolas"/>
                        </a:rPr>
                        <a:t> boolVar1 = </a:t>
                      </a:r>
                      <a:r>
                        <a:rPr b="1" lang="en-IN" sz="1000">
                          <a:solidFill>
                            <a:srgbClr val="FCC28C"/>
                          </a:solidFill>
                          <a:highlight>
                            <a:srgbClr val="333333"/>
                          </a:highlight>
                          <a:latin typeface="Consolas"/>
                          <a:ea typeface="Consolas"/>
                          <a:cs typeface="Consolas"/>
                          <a:sym typeface="Consolas"/>
                        </a:rPr>
                        <a:t>true</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boolean</a:t>
                      </a:r>
                      <a:r>
                        <a:rPr b="1" lang="en-IN" sz="1000">
                          <a:solidFill>
                            <a:srgbClr val="FFFFFF"/>
                          </a:solidFill>
                          <a:highlight>
                            <a:srgbClr val="333333"/>
                          </a:highlight>
                          <a:latin typeface="Consolas"/>
                          <a:ea typeface="Consolas"/>
                          <a:cs typeface="Consolas"/>
                          <a:sym typeface="Consolas"/>
                        </a:rPr>
                        <a:t> boolVar2 = </a:t>
                      </a:r>
                      <a:r>
                        <a:rPr b="1" lang="en-IN" sz="1000">
                          <a:solidFill>
                            <a:srgbClr val="FCC28C"/>
                          </a:solidFill>
                          <a:highlight>
                            <a:srgbClr val="333333"/>
                          </a:highlight>
                          <a:latin typeface="Consolas"/>
                          <a:ea typeface="Consolas"/>
                          <a:cs typeface="Consolas"/>
                          <a:sym typeface="Consolas"/>
                        </a:rPr>
                        <a:t>false</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969" name="Google Shape;969;p62"/>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Primitive Data Types</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lang="en-IN">
                <a:solidFill>
                  <a:schemeClr val="dk1"/>
                </a:solidFill>
                <a:latin typeface="Proxima Nova"/>
                <a:ea typeface="Proxima Nova"/>
                <a:cs typeface="Proxima Nova"/>
                <a:sym typeface="Proxima Nova"/>
              </a:rPr>
              <a:t>There are eight primitive data types in Java. Let’s take a look at each of them.</a:t>
            </a:r>
            <a:endParaRPr>
              <a:solidFill>
                <a:schemeClr val="dk1"/>
              </a:solidFill>
              <a:latin typeface="Proxima Nova"/>
              <a:ea typeface="Proxima Nova"/>
              <a:cs typeface="Proxima Nova"/>
              <a:sym typeface="Proxima Nova"/>
            </a:endParaRPr>
          </a:p>
          <a:p>
            <a:pPr indent="-317500" lvl="0" marL="457200" marR="0" rtl="0" algn="l">
              <a:lnSpc>
                <a:spcPct val="100000"/>
              </a:lnSpc>
              <a:spcBef>
                <a:spcPts val="1200"/>
              </a:spcBef>
              <a:spcAft>
                <a:spcPts val="0"/>
              </a:spcAft>
              <a:buClr>
                <a:schemeClr val="dk1"/>
              </a:buClr>
              <a:buSzPts val="1400"/>
              <a:buFont typeface="Proxima Nova"/>
              <a:buAutoNum type="arabicPeriod"/>
            </a:pPr>
            <a:r>
              <a:rPr b="1" lang="en-IN">
                <a:solidFill>
                  <a:schemeClr val="dk1"/>
                </a:solidFill>
                <a:latin typeface="Proxima Nova"/>
                <a:ea typeface="Proxima Nova"/>
                <a:cs typeface="Proxima Nova"/>
                <a:sym typeface="Proxima Nova"/>
              </a:rPr>
              <a:t>boolean: </a:t>
            </a:r>
            <a:r>
              <a:rPr lang="en-IN">
                <a:solidFill>
                  <a:schemeClr val="dk1"/>
                </a:solidFill>
                <a:latin typeface="Proxima Nova"/>
                <a:ea typeface="Proxima Nova"/>
                <a:cs typeface="Proxima Nova"/>
                <a:sym typeface="Proxima Nova"/>
              </a:rPr>
              <a:t>The boolean data type is used to track true or false conditions. It has only two possible values: true or false. </a:t>
            </a:r>
            <a:r>
              <a:rPr lang="en-IN">
                <a:solidFill>
                  <a:schemeClr val="dk1"/>
                </a:solidFill>
                <a:latin typeface="Proxima Nova"/>
                <a:ea typeface="Proxima Nova"/>
                <a:cs typeface="Proxima Nova"/>
                <a:sym typeface="Proxima Nova"/>
              </a:rPr>
              <a:t>It represents one bit of information</a:t>
            </a:r>
            <a:r>
              <a:rPr lang="en-IN">
                <a:solidFill>
                  <a:schemeClr val="dk1"/>
                </a:solidFill>
                <a:latin typeface="Proxima Nova"/>
                <a:ea typeface="Proxima Nova"/>
                <a:cs typeface="Proxima Nova"/>
                <a:sym typeface="Proxima Nova"/>
              </a:rPr>
              <a:t> and its size is not defined</a:t>
            </a:r>
            <a:r>
              <a:rPr lang="en-IN">
                <a:solidFill>
                  <a:schemeClr val="dk1"/>
                </a:solidFill>
                <a:latin typeface="Proxima Nova"/>
                <a:ea typeface="Proxima Nova"/>
                <a:cs typeface="Proxima Nova"/>
                <a:sym typeface="Proxima Nova"/>
              </a:rPr>
              <a:t> precisely</a:t>
            </a:r>
            <a:r>
              <a:rPr lang="en-I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Syntax: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Example:</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a:p>
            <a:pPr indent="0" lvl="0" marL="0" rtl="0" algn="l">
              <a:spcBef>
                <a:spcPts val="1200"/>
              </a:spcBef>
              <a:spcAft>
                <a:spcPts val="0"/>
              </a:spcAft>
              <a:buNone/>
            </a:pPr>
            <a:r>
              <a:rPr i="1" lang="en-IN">
                <a:solidFill>
                  <a:schemeClr val="dk1"/>
                </a:solidFill>
                <a:latin typeface="Proxima Nova"/>
                <a:ea typeface="Proxima Nova"/>
                <a:cs typeface="Proxima Nova"/>
                <a:sym typeface="Proxima Nova"/>
              </a:rPr>
              <a:t>Source: </a:t>
            </a:r>
            <a:r>
              <a:rPr i="1" lang="en-IN" u="sng">
                <a:solidFill>
                  <a:schemeClr val="hlink"/>
                </a:solidFill>
                <a:latin typeface="Proxima Nova"/>
                <a:ea typeface="Proxima Nova"/>
                <a:cs typeface="Proxima Nova"/>
                <a:sym typeface="Proxima Nova"/>
                <a:hlinkClick r:id="rId3"/>
              </a:rPr>
              <a:t>https://docs.oracle.com/javase/tutorial/java/nutsandbolts/datatypes.html</a:t>
            </a:r>
            <a:endParaRPr i="1">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6"/>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633" name="Google Shape;633;p36"/>
          <p:cNvSpPr txBox="1"/>
          <p:nvPr/>
        </p:nvSpPr>
        <p:spPr>
          <a:xfrm>
            <a:off x="638175" y="348657"/>
            <a:ext cx="4432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en-IN" sz="2800">
                <a:solidFill>
                  <a:schemeClr val="lt1"/>
                </a:solidFill>
                <a:latin typeface="Calibri"/>
                <a:ea typeface="Calibri"/>
                <a:cs typeface="Calibri"/>
                <a:sym typeface="Calibri"/>
              </a:rPr>
              <a:t>Course Roadmap</a:t>
            </a:r>
            <a:endParaRPr b="0" i="0" sz="2800" u="none" cap="none" strike="noStrike">
              <a:solidFill>
                <a:schemeClr val="lt1"/>
              </a:solidFill>
              <a:latin typeface="Calibri"/>
              <a:ea typeface="Calibri"/>
              <a:cs typeface="Calibri"/>
              <a:sym typeface="Calibri"/>
            </a:endParaRPr>
          </a:p>
        </p:txBody>
      </p:sp>
      <p:sp>
        <p:nvSpPr>
          <p:cNvPr id="634" name="Google Shape;634;p36"/>
          <p:cNvSpPr txBox="1"/>
          <p:nvPr/>
        </p:nvSpPr>
        <p:spPr>
          <a:xfrm>
            <a:off x="1126961" y="1950784"/>
            <a:ext cx="7272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5" name="Google Shape;635;p36"/>
          <p:cNvSpPr txBox="1"/>
          <p:nvPr/>
        </p:nvSpPr>
        <p:spPr>
          <a:xfrm>
            <a:off x="638175" y="1128750"/>
            <a:ext cx="4266300" cy="33816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chemeClr val="lt1"/>
              </a:buClr>
              <a:buSzPts val="1800"/>
              <a:buFont typeface="Calibri"/>
              <a:buChar char="●"/>
            </a:pPr>
            <a:r>
              <a:rPr b="1" lang="en-IN" sz="1800">
                <a:solidFill>
                  <a:schemeClr val="lt1"/>
                </a:solidFill>
                <a:latin typeface="Calibri"/>
                <a:ea typeface="Calibri"/>
                <a:cs typeface="Calibri"/>
                <a:sym typeface="Calibri"/>
              </a:rPr>
              <a:t>Introduction to Java</a:t>
            </a:r>
            <a:endParaRPr b="1"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Operators and Conditionals</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Loops and Methods</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Strings and Arrays</a:t>
            </a:r>
            <a:endParaRPr sz="1800">
              <a:solidFill>
                <a:schemeClr val="lt1"/>
              </a:solidFill>
              <a:latin typeface="Calibri"/>
              <a:ea typeface="Calibri"/>
              <a:cs typeface="Calibri"/>
              <a:sym typeface="Calibri"/>
            </a:endParaRPr>
          </a:p>
        </p:txBody>
      </p:sp>
      <p:sp>
        <p:nvSpPr>
          <p:cNvPr id="636" name="Google Shape;636;p36"/>
          <p:cNvSpPr txBox="1"/>
          <p:nvPr>
            <p:ph idx="11" type="ftr"/>
          </p:nvPr>
        </p:nvSpPr>
        <p:spPr>
          <a:xfrm>
            <a:off x="2904600" y="4767275"/>
            <a:ext cx="33348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IN"/>
              <a:t>Full-Stack Software Development</a:t>
            </a:r>
            <a:endParaRPr/>
          </a:p>
        </p:txBody>
      </p:sp>
      <p:pic>
        <p:nvPicPr>
          <p:cNvPr id="637" name="Google Shape;637;p36"/>
          <p:cNvPicPr preferRelativeResize="0"/>
          <p:nvPr/>
        </p:nvPicPr>
        <p:blipFill>
          <a:blip r:embed="rId3">
            <a:alphaModFix/>
          </a:blip>
          <a:stretch>
            <a:fillRect/>
          </a:stretch>
        </p:blipFill>
        <p:spPr>
          <a:xfrm>
            <a:off x="5070675" y="1604950"/>
            <a:ext cx="3846800" cy="257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63"/>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975" name="Google Shape;975;p63"/>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Data Types in Java</a:t>
            </a:r>
            <a:endParaRPr b="0" i="0" sz="2340" u="none" cap="none" strike="noStrike">
              <a:solidFill>
                <a:schemeClr val="lt1"/>
              </a:solidFill>
              <a:latin typeface="Proxima Nova"/>
              <a:ea typeface="Proxima Nova"/>
              <a:cs typeface="Proxima Nova"/>
              <a:sym typeface="Proxima Nova"/>
            </a:endParaRPr>
          </a:p>
        </p:txBody>
      </p:sp>
      <p:sp>
        <p:nvSpPr>
          <p:cNvPr id="976" name="Google Shape;976;p63"/>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977" name="Google Shape;977;p63"/>
          <p:cNvGraphicFramePr/>
          <p:nvPr/>
        </p:nvGraphicFramePr>
        <p:xfrm>
          <a:off x="1168700" y="2035125"/>
          <a:ext cx="3000000" cy="3000000"/>
        </p:xfrm>
        <a:graphic>
          <a:graphicData uri="http://schemas.openxmlformats.org/drawingml/2006/table">
            <a:tbl>
              <a:tblPr>
                <a:noFill/>
                <a:tableStyleId>{8019CF70-E3D2-458C-A1AD-AAC3D800E138}</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byte</a:t>
                      </a:r>
                      <a:r>
                        <a:rPr b="1" lang="en-IN" sz="1000">
                          <a:solidFill>
                            <a:srgbClr val="FFFFFF"/>
                          </a:solidFill>
                          <a:highlight>
                            <a:srgbClr val="333333"/>
                          </a:highlight>
                          <a:latin typeface="Consolas"/>
                          <a:ea typeface="Consolas"/>
                          <a:cs typeface="Consolas"/>
                          <a:sym typeface="Consolas"/>
                        </a:rPr>
                        <a:t> varName;</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graphicFrame>
        <p:nvGraphicFramePr>
          <p:cNvPr id="978" name="Google Shape;978;p63"/>
          <p:cNvGraphicFramePr/>
          <p:nvPr/>
        </p:nvGraphicFramePr>
        <p:xfrm>
          <a:off x="1267850" y="3089750"/>
          <a:ext cx="3000000" cy="3000000"/>
        </p:xfrm>
        <a:graphic>
          <a:graphicData uri="http://schemas.openxmlformats.org/drawingml/2006/table">
            <a:tbl>
              <a:tblPr>
                <a:noFill/>
                <a:tableStyleId>{8019CF70-E3D2-458C-A1AD-AAC3D800E138}</a:tableStyleId>
              </a:tblPr>
              <a:tblGrid>
                <a:gridCol w="3063825"/>
              </a:tblGrid>
              <a:tr h="11061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byte</a:t>
                      </a:r>
                      <a:r>
                        <a:rPr b="1" lang="en-IN" sz="1000">
                          <a:solidFill>
                            <a:srgbClr val="FFFFFF"/>
                          </a:solidFill>
                          <a:highlight>
                            <a:srgbClr val="333333"/>
                          </a:highlight>
                          <a:latin typeface="Consolas"/>
                          <a:ea typeface="Consolas"/>
                          <a:cs typeface="Consolas"/>
                          <a:sym typeface="Consolas"/>
                        </a:rPr>
                        <a:t> varName</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20</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979" name="Google Shape;979;p63"/>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2. byte</a:t>
            </a:r>
            <a:r>
              <a:rPr b="1" lang="en-IN">
                <a:solidFill>
                  <a:schemeClr val="dk1"/>
                </a:solidFill>
                <a:latin typeface="Proxima Nova"/>
                <a:ea typeface="Proxima Nova"/>
                <a:cs typeface="Proxima Nova"/>
                <a:sym typeface="Proxima Nova"/>
              </a:rPr>
              <a:t>: </a:t>
            </a:r>
            <a:r>
              <a:rPr lang="en-IN">
                <a:solidFill>
                  <a:schemeClr val="dk1"/>
                </a:solidFill>
                <a:latin typeface="Proxima Nova"/>
                <a:ea typeface="Proxima Nova"/>
                <a:cs typeface="Proxima Nova"/>
                <a:sym typeface="Proxima Nova"/>
              </a:rPr>
              <a:t>The byte data type is an 8-bit signed two’s complement integer. It has a minimum value of –128 and a maximum value of 127 (inclusive). The byte data type can be used for saving memory in large arrays.</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Syntax: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Example:</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a:p>
            <a:pPr indent="0" lvl="0" marL="0" rtl="0" algn="l">
              <a:spcBef>
                <a:spcPts val="1200"/>
              </a:spcBef>
              <a:spcAft>
                <a:spcPts val="0"/>
              </a:spcAft>
              <a:buNone/>
            </a:pPr>
            <a:r>
              <a:rPr i="1" lang="en-IN">
                <a:solidFill>
                  <a:schemeClr val="dk1"/>
                </a:solidFill>
                <a:latin typeface="Proxima Nova"/>
                <a:ea typeface="Proxima Nova"/>
                <a:cs typeface="Proxima Nova"/>
                <a:sym typeface="Proxima Nova"/>
              </a:rPr>
              <a:t>Source: </a:t>
            </a:r>
            <a:r>
              <a:rPr i="1" lang="en-IN" u="sng">
                <a:solidFill>
                  <a:schemeClr val="hlink"/>
                </a:solidFill>
                <a:latin typeface="Proxima Nova"/>
                <a:ea typeface="Proxima Nova"/>
                <a:cs typeface="Proxima Nova"/>
                <a:sym typeface="Proxima Nova"/>
                <a:hlinkClick r:id="rId3"/>
              </a:rPr>
              <a:t>https://docs.oracle.com/javase/tutorial/java/nutsandbolts/datatypes.html</a:t>
            </a:r>
            <a:endParaRPr i="1">
              <a:solidFill>
                <a:schemeClr val="dk1"/>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64"/>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985" name="Google Shape;985;p64"/>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Data Types in Java</a:t>
            </a:r>
            <a:endParaRPr b="0" i="0" sz="2340" u="none" cap="none" strike="noStrike">
              <a:solidFill>
                <a:schemeClr val="lt1"/>
              </a:solidFill>
              <a:latin typeface="Proxima Nova"/>
              <a:ea typeface="Proxima Nova"/>
              <a:cs typeface="Proxima Nova"/>
              <a:sym typeface="Proxima Nova"/>
            </a:endParaRPr>
          </a:p>
        </p:txBody>
      </p:sp>
      <p:sp>
        <p:nvSpPr>
          <p:cNvPr id="986" name="Google Shape;986;p64"/>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987" name="Google Shape;987;p64"/>
          <p:cNvGraphicFramePr/>
          <p:nvPr/>
        </p:nvGraphicFramePr>
        <p:xfrm>
          <a:off x="1168700" y="2035125"/>
          <a:ext cx="3000000" cy="3000000"/>
        </p:xfrm>
        <a:graphic>
          <a:graphicData uri="http://schemas.openxmlformats.org/drawingml/2006/table">
            <a:tbl>
              <a:tblPr>
                <a:noFill/>
                <a:tableStyleId>{8019CF70-E3D2-458C-A1AD-AAC3D800E138}</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short </a:t>
                      </a:r>
                      <a:r>
                        <a:rPr b="1" lang="en-IN" sz="1000">
                          <a:solidFill>
                            <a:srgbClr val="FFFFFF"/>
                          </a:solidFill>
                          <a:highlight>
                            <a:srgbClr val="333333"/>
                          </a:highlight>
                          <a:latin typeface="Consolas"/>
                          <a:ea typeface="Consolas"/>
                          <a:cs typeface="Consolas"/>
                          <a:sym typeface="Consolas"/>
                        </a:rPr>
                        <a:t>varName;</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graphicFrame>
        <p:nvGraphicFramePr>
          <p:cNvPr id="988" name="Google Shape;988;p64"/>
          <p:cNvGraphicFramePr/>
          <p:nvPr/>
        </p:nvGraphicFramePr>
        <p:xfrm>
          <a:off x="1292625" y="2965850"/>
          <a:ext cx="3000000" cy="3000000"/>
        </p:xfrm>
        <a:graphic>
          <a:graphicData uri="http://schemas.openxmlformats.org/drawingml/2006/table">
            <a:tbl>
              <a:tblPr>
                <a:noFill/>
                <a:tableStyleId>{8019CF70-E3D2-458C-A1AD-AAC3D800E138}</a:tableStyleId>
              </a:tblPr>
              <a:tblGrid>
                <a:gridCol w="3063825"/>
              </a:tblGrid>
              <a:tr h="12858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short </a:t>
                      </a:r>
                      <a:r>
                        <a:rPr b="1" lang="en-IN" sz="1000">
                          <a:solidFill>
                            <a:srgbClr val="FFFFFF"/>
                          </a:solidFill>
                          <a:highlight>
                            <a:srgbClr val="333333"/>
                          </a:highlight>
                          <a:latin typeface="Consolas"/>
                          <a:ea typeface="Consolas"/>
                          <a:cs typeface="Consolas"/>
                          <a:sym typeface="Consolas"/>
                        </a:rPr>
                        <a:t>varName= </a:t>
                      </a:r>
                      <a:r>
                        <a:rPr b="1" lang="en-IN" sz="1000">
                          <a:solidFill>
                            <a:srgbClr val="FCC28C"/>
                          </a:solidFill>
                          <a:highlight>
                            <a:srgbClr val="333333"/>
                          </a:highlight>
                          <a:latin typeface="Consolas"/>
                          <a:ea typeface="Consolas"/>
                          <a:cs typeface="Consolas"/>
                          <a:sym typeface="Consolas"/>
                        </a:rPr>
                        <a:t>20</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989" name="Google Shape;989;p64"/>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3</a:t>
            </a:r>
            <a:r>
              <a:rPr b="1" lang="en-IN">
                <a:solidFill>
                  <a:schemeClr val="dk1"/>
                </a:solidFill>
                <a:latin typeface="Proxima Nova"/>
                <a:ea typeface="Proxima Nova"/>
                <a:cs typeface="Proxima Nova"/>
                <a:sym typeface="Proxima Nova"/>
              </a:rPr>
              <a:t>. </a:t>
            </a:r>
            <a:r>
              <a:rPr b="1" lang="en-IN">
                <a:solidFill>
                  <a:schemeClr val="dk1"/>
                </a:solidFill>
                <a:latin typeface="Proxima Nova"/>
                <a:ea typeface="Proxima Nova"/>
                <a:cs typeface="Proxima Nova"/>
                <a:sym typeface="Proxima Nova"/>
              </a:rPr>
              <a:t>short</a:t>
            </a:r>
            <a:r>
              <a:rPr b="1" lang="en-IN">
                <a:solidFill>
                  <a:schemeClr val="dk1"/>
                </a:solidFill>
                <a:latin typeface="Proxima Nova"/>
                <a:ea typeface="Proxima Nova"/>
                <a:cs typeface="Proxima Nova"/>
                <a:sym typeface="Proxima Nova"/>
              </a:rPr>
              <a:t>:</a:t>
            </a:r>
            <a:r>
              <a:rPr b="1" lang="en-IN">
                <a:solidFill>
                  <a:schemeClr val="dk1"/>
                </a:solidFill>
                <a:latin typeface="Proxima Nova"/>
                <a:ea typeface="Proxima Nova"/>
                <a:cs typeface="Proxima Nova"/>
                <a:sym typeface="Proxima Nova"/>
              </a:rPr>
              <a:t> </a:t>
            </a:r>
            <a:r>
              <a:rPr lang="en-IN">
                <a:solidFill>
                  <a:schemeClr val="dk1"/>
                </a:solidFill>
                <a:latin typeface="Proxima Nova"/>
                <a:ea typeface="Proxima Nova"/>
                <a:cs typeface="Proxima Nova"/>
                <a:sym typeface="Proxima Nova"/>
              </a:rPr>
              <a:t>The short data type is a 16-bit signed two's complement integer. It has a minimum value of –32,768 and a maximum value of 32,767 (inclusive). Similar to byte, you can use a short to save memory in large arrays.</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Syntax: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Example:</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1200"/>
              </a:spcBef>
              <a:spcAft>
                <a:spcPts val="0"/>
              </a:spcAft>
              <a:buClr>
                <a:schemeClr val="dk1"/>
              </a:buClr>
              <a:buSzPts val="1100"/>
              <a:buFont typeface="Arial"/>
              <a:buNone/>
            </a:pPr>
            <a:r>
              <a:rPr i="1" lang="en-IN">
                <a:solidFill>
                  <a:schemeClr val="dk1"/>
                </a:solidFill>
                <a:latin typeface="Proxima Nova"/>
                <a:ea typeface="Proxima Nova"/>
                <a:cs typeface="Proxima Nova"/>
                <a:sym typeface="Proxima Nova"/>
              </a:rPr>
              <a:t>Source: </a:t>
            </a:r>
            <a:r>
              <a:rPr i="1" lang="en-IN" u="sng">
                <a:solidFill>
                  <a:schemeClr val="hlink"/>
                </a:solidFill>
                <a:latin typeface="Proxima Nova"/>
                <a:ea typeface="Proxima Nova"/>
                <a:cs typeface="Proxima Nova"/>
                <a:sym typeface="Proxima Nova"/>
                <a:hlinkClick r:id="rId3"/>
              </a:rPr>
              <a:t>https://docs.oracle.com/javase/tutorial/java/nutsandbolts/datatypes.html</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65"/>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995" name="Google Shape;995;p65"/>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Data Types in Java</a:t>
            </a:r>
            <a:endParaRPr b="0" i="0" sz="2340" u="none" cap="none" strike="noStrike">
              <a:solidFill>
                <a:schemeClr val="lt1"/>
              </a:solidFill>
              <a:latin typeface="Proxima Nova"/>
              <a:ea typeface="Proxima Nova"/>
              <a:cs typeface="Proxima Nova"/>
              <a:sym typeface="Proxima Nova"/>
            </a:endParaRPr>
          </a:p>
        </p:txBody>
      </p:sp>
      <p:sp>
        <p:nvSpPr>
          <p:cNvPr id="996" name="Google Shape;996;p65"/>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997" name="Google Shape;997;p65"/>
          <p:cNvGraphicFramePr/>
          <p:nvPr/>
        </p:nvGraphicFramePr>
        <p:xfrm>
          <a:off x="1168700" y="2035125"/>
          <a:ext cx="3000000" cy="3000000"/>
        </p:xfrm>
        <a:graphic>
          <a:graphicData uri="http://schemas.openxmlformats.org/drawingml/2006/table">
            <a:tbl>
              <a:tblPr>
                <a:noFill/>
                <a:tableStyleId>{8019CF70-E3D2-458C-A1AD-AAC3D800E138}</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int </a:t>
                      </a:r>
                      <a:r>
                        <a:rPr b="1" lang="en-IN" sz="1000">
                          <a:solidFill>
                            <a:srgbClr val="FFFFFF"/>
                          </a:solidFill>
                          <a:highlight>
                            <a:srgbClr val="333333"/>
                          </a:highlight>
                          <a:latin typeface="Consolas"/>
                          <a:ea typeface="Consolas"/>
                          <a:cs typeface="Consolas"/>
                          <a:sym typeface="Consolas"/>
                        </a:rPr>
                        <a:t>varName;</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998" name="Google Shape;998;p65"/>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4</a:t>
            </a:r>
            <a:r>
              <a:rPr b="1" lang="en-IN">
                <a:solidFill>
                  <a:schemeClr val="dk1"/>
                </a:solidFill>
                <a:latin typeface="Proxima Nova"/>
                <a:ea typeface="Proxima Nova"/>
                <a:cs typeface="Proxima Nova"/>
                <a:sym typeface="Proxima Nova"/>
              </a:rPr>
              <a:t>. int: </a:t>
            </a:r>
            <a:r>
              <a:rPr lang="en-IN">
                <a:solidFill>
                  <a:schemeClr val="dk1"/>
                </a:solidFill>
                <a:latin typeface="Proxima Nova"/>
                <a:ea typeface="Proxima Nova"/>
                <a:cs typeface="Proxima Nova"/>
                <a:sym typeface="Proxima Nova"/>
              </a:rPr>
              <a:t>The int data type is a 32-bit signed two's complement integer. It has a minimum value of –2</a:t>
            </a:r>
            <a:r>
              <a:rPr baseline="30000" lang="en-IN">
                <a:solidFill>
                  <a:schemeClr val="dk1"/>
                </a:solidFill>
                <a:latin typeface="Proxima Nova"/>
                <a:ea typeface="Proxima Nova"/>
                <a:cs typeface="Proxima Nova"/>
                <a:sym typeface="Proxima Nova"/>
              </a:rPr>
              <a:t>31</a:t>
            </a:r>
            <a:r>
              <a:rPr lang="en-IN">
                <a:solidFill>
                  <a:schemeClr val="dk1"/>
                </a:solidFill>
                <a:latin typeface="Proxima Nova"/>
                <a:ea typeface="Proxima Nova"/>
                <a:cs typeface="Proxima Nova"/>
                <a:sym typeface="Proxima Nova"/>
              </a:rPr>
              <a:t> and a maximum value of 2</a:t>
            </a:r>
            <a:r>
              <a:rPr baseline="30000" lang="en-IN">
                <a:solidFill>
                  <a:schemeClr val="dk1"/>
                </a:solidFill>
                <a:latin typeface="Proxima Nova"/>
                <a:ea typeface="Proxima Nova"/>
                <a:cs typeface="Proxima Nova"/>
                <a:sym typeface="Proxima Nova"/>
              </a:rPr>
              <a:t>31</a:t>
            </a:r>
            <a:r>
              <a:rPr lang="en-IN">
                <a:solidFill>
                  <a:schemeClr val="dk1"/>
                </a:solidFill>
                <a:latin typeface="Proxima Nova"/>
                <a:ea typeface="Proxima Nova"/>
                <a:cs typeface="Proxima Nova"/>
                <a:sym typeface="Proxima Nova"/>
              </a:rPr>
              <a:t>–1.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Syntax: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Example:</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rPr i="1" lang="en-IN">
                <a:solidFill>
                  <a:schemeClr val="dk1"/>
                </a:solidFill>
                <a:latin typeface="Proxima Nova"/>
                <a:ea typeface="Proxima Nova"/>
                <a:cs typeface="Proxima Nova"/>
                <a:sym typeface="Proxima Nova"/>
              </a:rPr>
              <a:t>Source: </a:t>
            </a:r>
            <a:r>
              <a:rPr i="1" lang="en-IN" u="sng">
                <a:solidFill>
                  <a:schemeClr val="hlink"/>
                </a:solidFill>
                <a:latin typeface="Proxima Nova"/>
                <a:ea typeface="Proxima Nova"/>
                <a:cs typeface="Proxima Nova"/>
                <a:sym typeface="Proxima Nova"/>
                <a:hlinkClick r:id="rId3"/>
              </a:rPr>
              <a:t>https://docs.oracle.com/javase/tutorial/java/nutsandbolts/datatypes.html</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p:txBody>
      </p:sp>
      <p:graphicFrame>
        <p:nvGraphicFramePr>
          <p:cNvPr id="999" name="Google Shape;999;p65"/>
          <p:cNvGraphicFramePr/>
          <p:nvPr/>
        </p:nvGraphicFramePr>
        <p:xfrm>
          <a:off x="1292625" y="2965850"/>
          <a:ext cx="3000000" cy="3000000"/>
        </p:xfrm>
        <a:graphic>
          <a:graphicData uri="http://schemas.openxmlformats.org/drawingml/2006/table">
            <a:tbl>
              <a:tblPr>
                <a:noFill/>
                <a:tableStyleId>{8019CF70-E3D2-458C-A1AD-AAC3D800E138}</a:tableStyleId>
              </a:tblPr>
              <a:tblGrid>
                <a:gridCol w="3063825"/>
              </a:tblGrid>
              <a:tr h="12858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int </a:t>
                      </a:r>
                      <a:r>
                        <a:rPr b="1" lang="en-IN" sz="1000">
                          <a:solidFill>
                            <a:srgbClr val="FFFFFF"/>
                          </a:solidFill>
                          <a:highlight>
                            <a:srgbClr val="333333"/>
                          </a:highlight>
                          <a:latin typeface="Consolas"/>
                          <a:ea typeface="Consolas"/>
                          <a:cs typeface="Consolas"/>
                          <a:sym typeface="Consolas"/>
                        </a:rPr>
                        <a:t>varName= </a:t>
                      </a:r>
                      <a:r>
                        <a:rPr b="1" lang="en-IN" sz="1000">
                          <a:solidFill>
                            <a:srgbClr val="FCC28C"/>
                          </a:solidFill>
                          <a:highlight>
                            <a:srgbClr val="333333"/>
                          </a:highlight>
                          <a:latin typeface="Consolas"/>
                          <a:ea typeface="Consolas"/>
                          <a:cs typeface="Consolas"/>
                          <a:sym typeface="Consolas"/>
                        </a:rPr>
                        <a:t>20</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66"/>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005" name="Google Shape;1005;p66"/>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Data Types in Java</a:t>
            </a:r>
            <a:endParaRPr b="0" i="0" sz="2340" u="none" cap="none" strike="noStrike">
              <a:solidFill>
                <a:schemeClr val="lt1"/>
              </a:solidFill>
              <a:latin typeface="Proxima Nova"/>
              <a:ea typeface="Proxima Nova"/>
              <a:cs typeface="Proxima Nova"/>
              <a:sym typeface="Proxima Nova"/>
            </a:endParaRPr>
          </a:p>
        </p:txBody>
      </p:sp>
      <p:sp>
        <p:nvSpPr>
          <p:cNvPr id="1006" name="Google Shape;1006;p66"/>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7" name="Google Shape;1007;p66"/>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5</a:t>
            </a:r>
            <a:r>
              <a:rPr b="1" lang="en-IN">
                <a:solidFill>
                  <a:schemeClr val="dk1"/>
                </a:solidFill>
                <a:latin typeface="Proxima Nova"/>
                <a:ea typeface="Proxima Nova"/>
                <a:cs typeface="Proxima Nova"/>
                <a:sym typeface="Proxima Nova"/>
              </a:rPr>
              <a:t>. </a:t>
            </a:r>
            <a:r>
              <a:rPr b="1" lang="en-IN">
                <a:solidFill>
                  <a:schemeClr val="dk1"/>
                </a:solidFill>
                <a:latin typeface="Proxima Nova"/>
                <a:ea typeface="Proxima Nova"/>
                <a:cs typeface="Proxima Nova"/>
                <a:sym typeface="Proxima Nova"/>
              </a:rPr>
              <a:t>long</a:t>
            </a:r>
            <a:r>
              <a:rPr b="1" lang="en-IN">
                <a:solidFill>
                  <a:schemeClr val="dk1"/>
                </a:solidFill>
                <a:latin typeface="Proxima Nova"/>
                <a:ea typeface="Proxima Nova"/>
                <a:cs typeface="Proxima Nova"/>
                <a:sym typeface="Proxima Nova"/>
              </a:rPr>
              <a:t>: </a:t>
            </a:r>
            <a:r>
              <a:rPr lang="en-IN">
                <a:solidFill>
                  <a:schemeClr val="dk1"/>
                </a:solidFill>
                <a:latin typeface="Proxima Nova"/>
                <a:ea typeface="Proxima Nova"/>
                <a:cs typeface="Proxima Nova"/>
                <a:sym typeface="Proxima Nova"/>
              </a:rPr>
              <a:t>The long data type is a 64-bit two's complement integer. The signed long has a minimum value of –2</a:t>
            </a:r>
            <a:r>
              <a:rPr baseline="30000" lang="en-IN">
                <a:solidFill>
                  <a:schemeClr val="dk1"/>
                </a:solidFill>
                <a:latin typeface="Proxima Nova"/>
                <a:ea typeface="Proxima Nova"/>
                <a:cs typeface="Proxima Nova"/>
                <a:sym typeface="Proxima Nova"/>
              </a:rPr>
              <a:t>63</a:t>
            </a:r>
            <a:r>
              <a:rPr lang="en-IN">
                <a:solidFill>
                  <a:schemeClr val="dk1"/>
                </a:solidFill>
                <a:latin typeface="Proxima Nova"/>
                <a:ea typeface="Proxima Nova"/>
                <a:cs typeface="Proxima Nova"/>
                <a:sym typeface="Proxima Nova"/>
              </a:rPr>
              <a:t> and a maximum value of 2</a:t>
            </a:r>
            <a:r>
              <a:rPr baseline="30000" lang="en-IN">
                <a:solidFill>
                  <a:schemeClr val="dk1"/>
                </a:solidFill>
                <a:latin typeface="Proxima Nova"/>
                <a:ea typeface="Proxima Nova"/>
                <a:cs typeface="Proxima Nova"/>
                <a:sym typeface="Proxima Nova"/>
              </a:rPr>
              <a:t>63</a:t>
            </a:r>
            <a:r>
              <a:rPr lang="en-IN">
                <a:solidFill>
                  <a:schemeClr val="dk1"/>
                </a:solidFill>
                <a:latin typeface="Proxima Nova"/>
                <a:ea typeface="Proxima Nova"/>
                <a:cs typeface="Proxima Nova"/>
                <a:sym typeface="Proxima Nova"/>
              </a:rPr>
              <a:t>–1.</a:t>
            </a:r>
            <a:r>
              <a:rPr lang="en-I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Syntax: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Example:</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rPr i="1" lang="en-IN">
                <a:solidFill>
                  <a:schemeClr val="dk1"/>
                </a:solidFill>
                <a:latin typeface="Proxima Nova"/>
                <a:ea typeface="Proxima Nova"/>
                <a:cs typeface="Proxima Nova"/>
                <a:sym typeface="Proxima Nova"/>
              </a:rPr>
              <a:t>Source: </a:t>
            </a:r>
            <a:r>
              <a:rPr i="1" lang="en-IN" u="sng">
                <a:solidFill>
                  <a:schemeClr val="hlink"/>
                </a:solidFill>
                <a:latin typeface="Proxima Nova"/>
                <a:ea typeface="Proxima Nova"/>
                <a:cs typeface="Proxima Nova"/>
                <a:sym typeface="Proxima Nova"/>
                <a:hlinkClick r:id="rId3"/>
              </a:rPr>
              <a:t>https://docs.oracle.com/javase/tutorial/java/nutsandbolts/datatypes.html</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p:txBody>
      </p:sp>
      <p:graphicFrame>
        <p:nvGraphicFramePr>
          <p:cNvPr id="1008" name="Google Shape;1008;p66"/>
          <p:cNvGraphicFramePr/>
          <p:nvPr/>
        </p:nvGraphicFramePr>
        <p:xfrm>
          <a:off x="1168700" y="2035125"/>
          <a:ext cx="3000000" cy="3000000"/>
        </p:xfrm>
        <a:graphic>
          <a:graphicData uri="http://schemas.openxmlformats.org/drawingml/2006/table">
            <a:tbl>
              <a:tblPr>
                <a:noFill/>
                <a:tableStyleId>{8019CF70-E3D2-458C-A1AD-AAC3D800E138}</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long </a:t>
                      </a:r>
                      <a:r>
                        <a:rPr b="1" lang="en-IN" sz="1000">
                          <a:solidFill>
                            <a:srgbClr val="FFFFFF"/>
                          </a:solidFill>
                          <a:highlight>
                            <a:srgbClr val="333333"/>
                          </a:highlight>
                          <a:latin typeface="Consolas"/>
                          <a:ea typeface="Consolas"/>
                          <a:cs typeface="Consolas"/>
                          <a:sym typeface="Consolas"/>
                        </a:rPr>
                        <a:t>varName;</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graphicFrame>
        <p:nvGraphicFramePr>
          <p:cNvPr id="1009" name="Google Shape;1009;p66"/>
          <p:cNvGraphicFramePr/>
          <p:nvPr/>
        </p:nvGraphicFramePr>
        <p:xfrm>
          <a:off x="1292625" y="2965850"/>
          <a:ext cx="3000000" cy="3000000"/>
        </p:xfrm>
        <a:graphic>
          <a:graphicData uri="http://schemas.openxmlformats.org/drawingml/2006/table">
            <a:tbl>
              <a:tblPr>
                <a:noFill/>
                <a:tableStyleId>{8019CF70-E3D2-458C-A1AD-AAC3D800E138}</a:tableStyleId>
              </a:tblPr>
              <a:tblGrid>
                <a:gridCol w="3063825"/>
              </a:tblGrid>
              <a:tr h="12858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long </a:t>
                      </a:r>
                      <a:r>
                        <a:rPr b="1" lang="en-IN" sz="1000">
                          <a:solidFill>
                            <a:srgbClr val="FFFFFF"/>
                          </a:solidFill>
                          <a:highlight>
                            <a:srgbClr val="333333"/>
                          </a:highlight>
                          <a:latin typeface="Consolas"/>
                          <a:ea typeface="Consolas"/>
                          <a:cs typeface="Consolas"/>
                          <a:sym typeface="Consolas"/>
                        </a:rPr>
                        <a:t>varName= </a:t>
                      </a:r>
                      <a:r>
                        <a:rPr b="1" lang="en-IN" sz="1000">
                          <a:solidFill>
                            <a:srgbClr val="FCC28C"/>
                          </a:solidFill>
                          <a:highlight>
                            <a:srgbClr val="333333"/>
                          </a:highlight>
                          <a:latin typeface="Consolas"/>
                          <a:ea typeface="Consolas"/>
                          <a:cs typeface="Consolas"/>
                          <a:sym typeface="Consolas"/>
                        </a:rPr>
                        <a:t>20</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7"/>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015" name="Google Shape;1015;p67"/>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6" name="Google Shape;1016;p67"/>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Comparison of Integer Data Types</a:t>
            </a:r>
            <a:endParaRPr b="0" i="0" sz="2340" u="none" cap="none" strike="noStrike">
              <a:solidFill>
                <a:schemeClr val="lt1"/>
              </a:solidFill>
              <a:latin typeface="Proxima Nova"/>
              <a:ea typeface="Proxima Nova"/>
              <a:cs typeface="Proxima Nova"/>
              <a:sym typeface="Proxima Nova"/>
            </a:endParaRPr>
          </a:p>
        </p:txBody>
      </p:sp>
      <p:sp>
        <p:nvSpPr>
          <p:cNvPr id="1017" name="Google Shape;1017;p67"/>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p:txBody>
      </p:sp>
      <p:pic>
        <p:nvPicPr>
          <p:cNvPr id="1018" name="Google Shape;1018;p67"/>
          <p:cNvPicPr preferRelativeResize="0"/>
          <p:nvPr/>
        </p:nvPicPr>
        <p:blipFill>
          <a:blip r:embed="rId3">
            <a:alphaModFix/>
          </a:blip>
          <a:stretch>
            <a:fillRect/>
          </a:stretch>
        </p:blipFill>
        <p:spPr>
          <a:xfrm>
            <a:off x="1121938" y="1285075"/>
            <a:ext cx="6677025" cy="2895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68"/>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024" name="Google Shape;1024;p68"/>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Data Types in Java</a:t>
            </a:r>
            <a:endParaRPr b="0" i="0" sz="2340" u="none" cap="none" strike="noStrike">
              <a:solidFill>
                <a:schemeClr val="lt1"/>
              </a:solidFill>
              <a:latin typeface="Proxima Nova"/>
              <a:ea typeface="Proxima Nova"/>
              <a:cs typeface="Proxima Nova"/>
              <a:sym typeface="Proxima Nova"/>
            </a:endParaRPr>
          </a:p>
        </p:txBody>
      </p:sp>
      <p:sp>
        <p:nvSpPr>
          <p:cNvPr id="1025" name="Google Shape;1025;p68"/>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1026" name="Google Shape;1026;p68"/>
          <p:cNvGraphicFramePr/>
          <p:nvPr/>
        </p:nvGraphicFramePr>
        <p:xfrm>
          <a:off x="1168700" y="2035125"/>
          <a:ext cx="3000000" cy="3000000"/>
        </p:xfrm>
        <a:graphic>
          <a:graphicData uri="http://schemas.openxmlformats.org/drawingml/2006/table">
            <a:tbl>
              <a:tblPr>
                <a:noFill/>
                <a:tableStyleId>{8019CF70-E3D2-458C-A1AD-AAC3D800E138}</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float </a:t>
                      </a:r>
                      <a:r>
                        <a:rPr b="1" lang="en-IN" sz="1000">
                          <a:solidFill>
                            <a:srgbClr val="FFFFFF"/>
                          </a:solidFill>
                          <a:highlight>
                            <a:srgbClr val="333333"/>
                          </a:highlight>
                          <a:latin typeface="Consolas"/>
                          <a:ea typeface="Consolas"/>
                          <a:cs typeface="Consolas"/>
                          <a:sym typeface="Consolas"/>
                        </a:rPr>
                        <a:t>varName;</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1027" name="Google Shape;1027;p68"/>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6</a:t>
            </a:r>
            <a:r>
              <a:rPr b="1" lang="en-IN">
                <a:solidFill>
                  <a:schemeClr val="dk1"/>
                </a:solidFill>
                <a:latin typeface="Proxima Nova"/>
                <a:ea typeface="Proxima Nova"/>
                <a:cs typeface="Proxima Nova"/>
                <a:sym typeface="Proxima Nova"/>
              </a:rPr>
              <a:t>. </a:t>
            </a:r>
            <a:r>
              <a:rPr b="1" lang="en-IN">
                <a:solidFill>
                  <a:schemeClr val="dk1"/>
                </a:solidFill>
                <a:latin typeface="Proxima Nova"/>
                <a:ea typeface="Proxima Nova"/>
                <a:cs typeface="Proxima Nova"/>
                <a:sym typeface="Proxima Nova"/>
              </a:rPr>
              <a:t>float</a:t>
            </a:r>
            <a:r>
              <a:rPr b="1" lang="en-IN">
                <a:solidFill>
                  <a:schemeClr val="dk1"/>
                </a:solidFill>
                <a:latin typeface="Proxima Nova"/>
                <a:ea typeface="Proxima Nova"/>
                <a:cs typeface="Proxima Nova"/>
                <a:sym typeface="Proxima Nova"/>
              </a:rPr>
              <a:t>: </a:t>
            </a:r>
            <a:r>
              <a:rPr lang="en-IN">
                <a:solidFill>
                  <a:schemeClr val="dk1"/>
                </a:solidFill>
                <a:latin typeface="Proxima Nova"/>
                <a:ea typeface="Proxima Nova"/>
                <a:cs typeface="Proxima Nova"/>
                <a:sym typeface="Proxima Nova"/>
              </a:rPr>
              <a:t>The float data type is a single-precision, 32-bit, IEEE 754 floating point. </a:t>
            </a:r>
            <a:r>
              <a:rPr lang="en-I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Syntax: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Example:</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rPr i="1" lang="en-IN">
                <a:solidFill>
                  <a:schemeClr val="dk1"/>
                </a:solidFill>
                <a:latin typeface="Proxima Nova"/>
                <a:ea typeface="Proxima Nova"/>
                <a:cs typeface="Proxima Nova"/>
                <a:sym typeface="Proxima Nova"/>
              </a:rPr>
              <a:t>Source: </a:t>
            </a:r>
            <a:r>
              <a:rPr i="1" lang="en-IN" u="sng">
                <a:solidFill>
                  <a:schemeClr val="hlink"/>
                </a:solidFill>
                <a:latin typeface="Proxima Nova"/>
                <a:ea typeface="Proxima Nova"/>
                <a:cs typeface="Proxima Nova"/>
                <a:sym typeface="Proxima Nova"/>
                <a:hlinkClick r:id="rId3"/>
              </a:rPr>
              <a:t>https://docs.oracle.com/javase/tutorial/java/nutsandbolts/datatypes.html</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p:txBody>
      </p:sp>
      <p:graphicFrame>
        <p:nvGraphicFramePr>
          <p:cNvPr id="1028" name="Google Shape;1028;p68"/>
          <p:cNvGraphicFramePr/>
          <p:nvPr/>
        </p:nvGraphicFramePr>
        <p:xfrm>
          <a:off x="1280250" y="2730375"/>
          <a:ext cx="3000000" cy="3000000"/>
        </p:xfrm>
        <a:graphic>
          <a:graphicData uri="http://schemas.openxmlformats.org/drawingml/2006/table">
            <a:tbl>
              <a:tblPr>
                <a:noFill/>
                <a:tableStyleId>{8019CF70-E3D2-458C-A1AD-AAC3D800E138}</a:tableStyleId>
              </a:tblPr>
              <a:tblGrid>
                <a:gridCol w="3063825"/>
              </a:tblGrid>
              <a:tr h="12858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float </a:t>
                      </a:r>
                      <a:r>
                        <a:rPr b="1" lang="en-IN" sz="1000">
                          <a:solidFill>
                            <a:srgbClr val="FFFFFF"/>
                          </a:solidFill>
                          <a:highlight>
                            <a:srgbClr val="333333"/>
                          </a:highlight>
                          <a:latin typeface="Consolas"/>
                          <a:ea typeface="Consolas"/>
                          <a:cs typeface="Consolas"/>
                          <a:sym typeface="Consolas"/>
                        </a:rPr>
                        <a:t>varName= </a:t>
                      </a:r>
                      <a:r>
                        <a:rPr b="1" lang="en-IN" sz="1000">
                          <a:solidFill>
                            <a:srgbClr val="FCC28C"/>
                          </a:solidFill>
                          <a:highlight>
                            <a:srgbClr val="333333"/>
                          </a:highlight>
                          <a:latin typeface="Consolas"/>
                          <a:ea typeface="Consolas"/>
                          <a:cs typeface="Consolas"/>
                          <a:sym typeface="Consolas"/>
                        </a:rPr>
                        <a:t>20f</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69"/>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034" name="Google Shape;1034;p69"/>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Data Types in Java</a:t>
            </a:r>
            <a:endParaRPr b="0" i="0" sz="2340" u="none" cap="none" strike="noStrike">
              <a:solidFill>
                <a:schemeClr val="lt1"/>
              </a:solidFill>
              <a:latin typeface="Proxima Nova"/>
              <a:ea typeface="Proxima Nova"/>
              <a:cs typeface="Proxima Nova"/>
              <a:sym typeface="Proxima Nova"/>
            </a:endParaRPr>
          </a:p>
        </p:txBody>
      </p:sp>
      <p:sp>
        <p:nvSpPr>
          <p:cNvPr id="1035" name="Google Shape;1035;p69"/>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6" name="Google Shape;1036;p69"/>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7</a:t>
            </a:r>
            <a:r>
              <a:rPr b="1" lang="en-IN">
                <a:solidFill>
                  <a:schemeClr val="dk1"/>
                </a:solidFill>
                <a:latin typeface="Proxima Nova"/>
                <a:ea typeface="Proxima Nova"/>
                <a:cs typeface="Proxima Nova"/>
                <a:sym typeface="Proxima Nova"/>
              </a:rPr>
              <a:t>. double: </a:t>
            </a:r>
            <a:r>
              <a:rPr lang="en-IN">
                <a:solidFill>
                  <a:schemeClr val="dk1"/>
                </a:solidFill>
                <a:latin typeface="Proxima Nova"/>
                <a:ea typeface="Proxima Nova"/>
                <a:cs typeface="Proxima Nova"/>
                <a:sym typeface="Proxima Nova"/>
              </a:rPr>
              <a:t>The double data type is a double-precision, 64-bit, IEEE 754 floating point.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Syntax: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Example:</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rPr i="1" lang="en-IN">
                <a:solidFill>
                  <a:schemeClr val="dk1"/>
                </a:solidFill>
                <a:latin typeface="Proxima Nova"/>
                <a:ea typeface="Proxima Nova"/>
                <a:cs typeface="Proxima Nova"/>
                <a:sym typeface="Proxima Nova"/>
              </a:rPr>
              <a:t>Source: </a:t>
            </a:r>
            <a:r>
              <a:rPr i="1" lang="en-IN" u="sng">
                <a:solidFill>
                  <a:schemeClr val="hlink"/>
                </a:solidFill>
                <a:latin typeface="Proxima Nova"/>
                <a:ea typeface="Proxima Nova"/>
                <a:cs typeface="Proxima Nova"/>
                <a:sym typeface="Proxima Nova"/>
                <a:hlinkClick r:id="rId3"/>
              </a:rPr>
              <a:t>https://docs.oracle.com/javase/tutorial/java/nutsandbolts/datatypes.html</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p:txBody>
      </p:sp>
      <p:graphicFrame>
        <p:nvGraphicFramePr>
          <p:cNvPr id="1037" name="Google Shape;1037;p69"/>
          <p:cNvGraphicFramePr/>
          <p:nvPr/>
        </p:nvGraphicFramePr>
        <p:xfrm>
          <a:off x="1168700" y="2035125"/>
          <a:ext cx="3000000" cy="3000000"/>
        </p:xfrm>
        <a:graphic>
          <a:graphicData uri="http://schemas.openxmlformats.org/drawingml/2006/table">
            <a:tbl>
              <a:tblPr>
                <a:noFill/>
                <a:tableStyleId>{8019CF70-E3D2-458C-A1AD-AAC3D800E138}</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double </a:t>
                      </a:r>
                      <a:r>
                        <a:rPr b="1" lang="en-IN" sz="1000">
                          <a:solidFill>
                            <a:srgbClr val="FFFFFF"/>
                          </a:solidFill>
                          <a:highlight>
                            <a:srgbClr val="333333"/>
                          </a:highlight>
                          <a:latin typeface="Consolas"/>
                          <a:ea typeface="Consolas"/>
                          <a:cs typeface="Consolas"/>
                          <a:sym typeface="Consolas"/>
                        </a:rPr>
                        <a:t>varName;</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graphicFrame>
        <p:nvGraphicFramePr>
          <p:cNvPr id="1038" name="Google Shape;1038;p69"/>
          <p:cNvGraphicFramePr/>
          <p:nvPr/>
        </p:nvGraphicFramePr>
        <p:xfrm>
          <a:off x="1280250" y="2730375"/>
          <a:ext cx="3000000" cy="3000000"/>
        </p:xfrm>
        <a:graphic>
          <a:graphicData uri="http://schemas.openxmlformats.org/drawingml/2006/table">
            <a:tbl>
              <a:tblPr>
                <a:noFill/>
                <a:tableStyleId>{8019CF70-E3D2-458C-A1AD-AAC3D800E138}</a:tableStyleId>
              </a:tblPr>
              <a:tblGrid>
                <a:gridCol w="3063825"/>
              </a:tblGrid>
              <a:tr h="12858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double </a:t>
                      </a:r>
                      <a:r>
                        <a:rPr b="1" lang="en-IN" sz="1000">
                          <a:solidFill>
                            <a:srgbClr val="FFFFFF"/>
                          </a:solidFill>
                          <a:highlight>
                            <a:srgbClr val="333333"/>
                          </a:highlight>
                          <a:latin typeface="Consolas"/>
                          <a:ea typeface="Consolas"/>
                          <a:cs typeface="Consolas"/>
                          <a:sym typeface="Consolas"/>
                        </a:rPr>
                        <a:t>varName= </a:t>
                      </a:r>
                      <a:r>
                        <a:rPr b="1" lang="en-IN" sz="1000">
                          <a:solidFill>
                            <a:srgbClr val="FCC28C"/>
                          </a:solidFill>
                          <a:highlight>
                            <a:srgbClr val="333333"/>
                          </a:highlight>
                          <a:latin typeface="Consolas"/>
                          <a:ea typeface="Consolas"/>
                          <a:cs typeface="Consolas"/>
                          <a:sym typeface="Consolas"/>
                        </a:rPr>
                        <a:t>20.00</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70"/>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044" name="Google Shape;1044;p70"/>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double vs </a:t>
            </a:r>
            <a:r>
              <a:rPr lang="en-IN" sz="2340">
                <a:solidFill>
                  <a:schemeClr val="lt1"/>
                </a:solidFill>
                <a:latin typeface="Proxima Nova"/>
                <a:ea typeface="Proxima Nova"/>
                <a:cs typeface="Proxima Nova"/>
                <a:sym typeface="Proxima Nova"/>
              </a:rPr>
              <a:t>float</a:t>
            </a:r>
            <a:endParaRPr b="0" i="0" sz="2340" u="none" cap="none" strike="noStrike">
              <a:solidFill>
                <a:schemeClr val="lt1"/>
              </a:solidFill>
              <a:latin typeface="Proxima Nova"/>
              <a:ea typeface="Proxima Nova"/>
              <a:cs typeface="Proxima Nova"/>
              <a:sym typeface="Proxima Nova"/>
            </a:endParaRPr>
          </a:p>
        </p:txBody>
      </p:sp>
      <p:sp>
        <p:nvSpPr>
          <p:cNvPr id="1045" name="Google Shape;1045;p70"/>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6" name="Google Shape;1046;p70"/>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p:txBody>
      </p:sp>
      <p:pic>
        <p:nvPicPr>
          <p:cNvPr id="1047" name="Google Shape;1047;p70"/>
          <p:cNvPicPr preferRelativeResize="0"/>
          <p:nvPr/>
        </p:nvPicPr>
        <p:blipFill>
          <a:blip r:embed="rId4">
            <a:alphaModFix/>
          </a:blip>
          <a:stretch>
            <a:fillRect/>
          </a:stretch>
        </p:blipFill>
        <p:spPr>
          <a:xfrm>
            <a:off x="1185863" y="1243013"/>
            <a:ext cx="6772275" cy="2657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71"/>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053" name="Google Shape;1053;p71"/>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Data Types in Java</a:t>
            </a:r>
            <a:endParaRPr b="0" i="0" sz="2340" u="none" cap="none" strike="noStrike">
              <a:solidFill>
                <a:schemeClr val="lt1"/>
              </a:solidFill>
              <a:latin typeface="Proxima Nova"/>
              <a:ea typeface="Proxima Nova"/>
              <a:cs typeface="Proxima Nova"/>
              <a:sym typeface="Proxima Nova"/>
            </a:endParaRPr>
          </a:p>
        </p:txBody>
      </p:sp>
      <p:sp>
        <p:nvSpPr>
          <p:cNvPr id="1054" name="Google Shape;1054;p71"/>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1055" name="Google Shape;1055;p71"/>
          <p:cNvGraphicFramePr/>
          <p:nvPr/>
        </p:nvGraphicFramePr>
        <p:xfrm>
          <a:off x="1168700" y="2035125"/>
          <a:ext cx="3000000" cy="3000000"/>
        </p:xfrm>
        <a:graphic>
          <a:graphicData uri="http://schemas.openxmlformats.org/drawingml/2006/table">
            <a:tbl>
              <a:tblPr>
                <a:noFill/>
                <a:tableStyleId>{8019CF70-E3D2-458C-A1AD-AAC3D800E138}</a:tableStyleId>
              </a:tblPr>
              <a:tblGrid>
                <a:gridCol w="19050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char </a:t>
                      </a:r>
                      <a:r>
                        <a:rPr b="1" lang="en-IN" sz="1000">
                          <a:solidFill>
                            <a:srgbClr val="FFFFFF"/>
                          </a:solidFill>
                          <a:highlight>
                            <a:srgbClr val="333333"/>
                          </a:highlight>
                          <a:latin typeface="Consolas"/>
                          <a:ea typeface="Consolas"/>
                          <a:cs typeface="Consolas"/>
                          <a:sym typeface="Consolas"/>
                        </a:rPr>
                        <a:t>varName;</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1056" name="Google Shape;1056;p71"/>
          <p:cNvSpPr txBox="1"/>
          <p:nvPr/>
        </p:nvSpPr>
        <p:spPr>
          <a:xfrm>
            <a:off x="386000" y="1087075"/>
            <a:ext cx="8323200" cy="368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8</a:t>
            </a:r>
            <a:r>
              <a:rPr b="1" lang="en-IN">
                <a:solidFill>
                  <a:schemeClr val="dk1"/>
                </a:solidFill>
                <a:latin typeface="Proxima Nova"/>
                <a:ea typeface="Proxima Nova"/>
                <a:cs typeface="Proxima Nova"/>
                <a:sym typeface="Proxima Nova"/>
              </a:rPr>
              <a:t>. char: </a:t>
            </a:r>
            <a:r>
              <a:rPr lang="en-IN">
                <a:solidFill>
                  <a:schemeClr val="dk1"/>
                </a:solidFill>
                <a:latin typeface="Proxima Nova"/>
                <a:ea typeface="Proxima Nova"/>
                <a:cs typeface="Proxima Nova"/>
                <a:sym typeface="Proxima Nova"/>
              </a:rPr>
              <a:t>The char data type is a single 16-bit Unicode character. It has a minimum value of '\u0000' (or 0) and a maximum value of '\uffff' (or 65,535 inclusive).</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Syntax: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rPr b="1" lang="en-IN">
                <a:solidFill>
                  <a:schemeClr val="dk1"/>
                </a:solidFill>
                <a:latin typeface="Proxima Nova"/>
                <a:ea typeface="Proxima Nova"/>
                <a:cs typeface="Proxima Nova"/>
                <a:sym typeface="Proxima Nova"/>
              </a:rPr>
              <a:t>Example:</a:t>
            </a:r>
            <a:endParaRPr b="1">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marR="0" rtl="0" algn="l">
              <a:lnSpc>
                <a:spcPct val="100000"/>
              </a:lnSpc>
              <a:spcBef>
                <a:spcPts val="120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rPr i="1" lang="en-IN">
                <a:solidFill>
                  <a:schemeClr val="dk1"/>
                </a:solidFill>
                <a:latin typeface="Proxima Nova"/>
                <a:ea typeface="Proxima Nova"/>
                <a:cs typeface="Proxima Nova"/>
                <a:sym typeface="Proxima Nova"/>
              </a:rPr>
              <a:t>Source: </a:t>
            </a:r>
            <a:r>
              <a:rPr i="1" lang="en-IN" u="sng">
                <a:solidFill>
                  <a:schemeClr val="hlink"/>
                </a:solidFill>
                <a:latin typeface="Proxima Nova"/>
                <a:ea typeface="Proxima Nova"/>
                <a:cs typeface="Proxima Nova"/>
                <a:sym typeface="Proxima Nova"/>
                <a:hlinkClick r:id="rId3"/>
              </a:rPr>
              <a:t>https://docs.oracle.com/javase/tutorial/java/nutsandbolts/datatypes.html</a:t>
            </a:r>
            <a:endParaRPr>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i="1">
              <a:solidFill>
                <a:schemeClr val="dk1"/>
              </a:solidFill>
              <a:latin typeface="Proxima Nova"/>
              <a:ea typeface="Proxima Nova"/>
              <a:cs typeface="Proxima Nova"/>
              <a:sym typeface="Proxima Nova"/>
            </a:endParaRPr>
          </a:p>
        </p:txBody>
      </p:sp>
      <p:graphicFrame>
        <p:nvGraphicFramePr>
          <p:cNvPr id="1057" name="Google Shape;1057;p71"/>
          <p:cNvGraphicFramePr/>
          <p:nvPr/>
        </p:nvGraphicFramePr>
        <p:xfrm>
          <a:off x="1280250" y="2730375"/>
          <a:ext cx="3000000" cy="3000000"/>
        </p:xfrm>
        <a:graphic>
          <a:graphicData uri="http://schemas.openxmlformats.org/drawingml/2006/table">
            <a:tbl>
              <a:tblPr>
                <a:noFill/>
                <a:tableStyleId>{8019CF70-E3D2-458C-A1AD-AAC3D800E138}</a:tableStyleId>
              </a:tblPr>
              <a:tblGrid>
                <a:gridCol w="3063825"/>
              </a:tblGrid>
              <a:tr h="109372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char </a:t>
                      </a:r>
                      <a:r>
                        <a:rPr b="1" lang="en-IN" sz="1000">
                          <a:solidFill>
                            <a:srgbClr val="FFFFFF"/>
                          </a:solidFill>
                          <a:highlight>
                            <a:srgbClr val="333333"/>
                          </a:highlight>
                          <a:latin typeface="Consolas"/>
                          <a:ea typeface="Consolas"/>
                          <a:cs typeface="Consolas"/>
                          <a:sym typeface="Consolas"/>
                        </a:rPr>
                        <a:t>varName=</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’A’</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72"/>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063" name="Google Shape;1063;p72"/>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064" name="Google Shape;1064;p72"/>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065" name="Google Shape;1065;p72"/>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066" name="Google Shape;1066;p72"/>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067" name="Google Shape;1067;p7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8" name="Google Shape;1068;p72"/>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9" name="Google Shape;1069;p72"/>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070" name="Google Shape;1070;p72"/>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7</a:t>
            </a:r>
            <a:endParaRPr b="0" sz="3600">
              <a:solidFill>
                <a:srgbClr val="F5333F"/>
              </a:solidFill>
              <a:latin typeface="Proxima Nova"/>
              <a:ea typeface="Proxima Nova"/>
              <a:cs typeface="Proxima Nova"/>
              <a:sym typeface="Proxima Nova"/>
            </a:endParaRPr>
          </a:p>
        </p:txBody>
      </p:sp>
      <p:sp>
        <p:nvSpPr>
          <p:cNvPr id="1071" name="Google Shape;1071;p72"/>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1072" name="Google Shape;1072;p72"/>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073" name="Google Shape;1073;p72"/>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074" name="Google Shape;1074;p72"/>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is the difference between the size of double and long?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32 bits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64 bits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8 bits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No difference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7"/>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643" name="Google Shape;643;p37"/>
          <p:cNvSpPr txBox="1"/>
          <p:nvPr/>
        </p:nvSpPr>
        <p:spPr>
          <a:xfrm>
            <a:off x="638175" y="654907"/>
            <a:ext cx="4432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lt1"/>
                </a:solidFill>
                <a:latin typeface="Calibri"/>
                <a:ea typeface="Calibri"/>
                <a:cs typeface="Calibri"/>
                <a:sym typeface="Calibri"/>
              </a:rPr>
              <a:t>Today’s Agenda</a:t>
            </a:r>
            <a:endParaRPr b="0" i="0" sz="2800" u="none" cap="none" strike="noStrike">
              <a:solidFill>
                <a:schemeClr val="lt1"/>
              </a:solidFill>
              <a:latin typeface="Calibri"/>
              <a:ea typeface="Calibri"/>
              <a:cs typeface="Calibri"/>
              <a:sym typeface="Calibri"/>
            </a:endParaRPr>
          </a:p>
        </p:txBody>
      </p:sp>
      <p:sp>
        <p:nvSpPr>
          <p:cNvPr id="644" name="Google Shape;644;p37"/>
          <p:cNvSpPr txBox="1"/>
          <p:nvPr/>
        </p:nvSpPr>
        <p:spPr>
          <a:xfrm>
            <a:off x="638174" y="1554953"/>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645" name="Google Shape;645;p37"/>
          <p:cNvSpPr txBox="1"/>
          <p:nvPr/>
        </p:nvSpPr>
        <p:spPr>
          <a:xfrm>
            <a:off x="642293" y="1931780"/>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646" name="Google Shape;646;p37"/>
          <p:cNvSpPr txBox="1"/>
          <p:nvPr/>
        </p:nvSpPr>
        <p:spPr>
          <a:xfrm>
            <a:off x="1126955" y="1950775"/>
            <a:ext cx="4037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Java Development Tools</a:t>
            </a:r>
            <a:endParaRPr b="0" i="0" sz="1800" u="none" cap="none" strike="noStrike">
              <a:solidFill>
                <a:schemeClr val="lt1"/>
              </a:solidFill>
              <a:latin typeface="Calibri"/>
              <a:ea typeface="Calibri"/>
              <a:cs typeface="Calibri"/>
              <a:sym typeface="Calibri"/>
            </a:endParaRPr>
          </a:p>
        </p:txBody>
      </p:sp>
      <p:sp>
        <p:nvSpPr>
          <p:cNvPr id="647" name="Google Shape;647;p37"/>
          <p:cNvSpPr txBox="1"/>
          <p:nvPr/>
        </p:nvSpPr>
        <p:spPr>
          <a:xfrm>
            <a:off x="1135199" y="1551694"/>
            <a:ext cx="7272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lt1"/>
                </a:solidFill>
                <a:latin typeface="Calibri"/>
                <a:ea typeface="Calibri"/>
                <a:cs typeface="Calibri"/>
                <a:sym typeface="Calibri"/>
              </a:rPr>
              <a:t>Introduction to </a:t>
            </a:r>
            <a:r>
              <a:rPr lang="en-IN" sz="1800">
                <a:solidFill>
                  <a:schemeClr val="lt1"/>
                </a:solidFill>
                <a:latin typeface="Calibri"/>
                <a:ea typeface="Calibri"/>
                <a:cs typeface="Calibri"/>
                <a:sym typeface="Calibri"/>
              </a:rPr>
              <a:t>Java </a:t>
            </a:r>
            <a:endParaRPr b="0" i="0" sz="1800" u="none" cap="none" strike="noStrike">
              <a:solidFill>
                <a:schemeClr val="lt1"/>
              </a:solidFill>
              <a:latin typeface="Calibri"/>
              <a:ea typeface="Calibri"/>
              <a:cs typeface="Calibri"/>
              <a:sym typeface="Calibri"/>
            </a:endParaRPr>
          </a:p>
        </p:txBody>
      </p:sp>
      <p:sp>
        <p:nvSpPr>
          <p:cNvPr id="648" name="Google Shape;648;p37"/>
          <p:cNvSpPr txBox="1"/>
          <p:nvPr>
            <p:ph idx="11" type="ftr"/>
          </p:nvPr>
        </p:nvSpPr>
        <p:spPr>
          <a:xfrm>
            <a:off x="2930550" y="4767275"/>
            <a:ext cx="32829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IN"/>
              <a:t>Full-Stack Software Development</a:t>
            </a:r>
            <a:endParaRPr/>
          </a:p>
        </p:txBody>
      </p:sp>
      <p:pic>
        <p:nvPicPr>
          <p:cNvPr id="649" name="Google Shape;649;p37"/>
          <p:cNvPicPr preferRelativeResize="0"/>
          <p:nvPr/>
        </p:nvPicPr>
        <p:blipFill>
          <a:blip r:embed="rId3">
            <a:alphaModFix/>
          </a:blip>
          <a:stretch>
            <a:fillRect/>
          </a:stretch>
        </p:blipFill>
        <p:spPr>
          <a:xfrm>
            <a:off x="6239200" y="1487612"/>
            <a:ext cx="2168288" cy="2168288"/>
          </a:xfrm>
          <a:prstGeom prst="rect">
            <a:avLst/>
          </a:prstGeom>
          <a:noFill/>
          <a:ln>
            <a:noFill/>
          </a:ln>
        </p:spPr>
      </p:pic>
      <p:sp>
        <p:nvSpPr>
          <p:cNvPr id="650" name="Google Shape;650;p37"/>
          <p:cNvSpPr txBox="1"/>
          <p:nvPr/>
        </p:nvSpPr>
        <p:spPr>
          <a:xfrm>
            <a:off x="630249" y="2304353"/>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651" name="Google Shape;651;p37"/>
          <p:cNvSpPr txBox="1"/>
          <p:nvPr/>
        </p:nvSpPr>
        <p:spPr>
          <a:xfrm>
            <a:off x="634368" y="2681180"/>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652" name="Google Shape;652;p37"/>
          <p:cNvSpPr txBox="1"/>
          <p:nvPr/>
        </p:nvSpPr>
        <p:spPr>
          <a:xfrm>
            <a:off x="1119030" y="2700175"/>
            <a:ext cx="4037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Main Method</a:t>
            </a:r>
            <a:endParaRPr b="0" i="0" sz="1800" u="none" cap="none" strike="noStrike">
              <a:solidFill>
                <a:schemeClr val="lt1"/>
              </a:solidFill>
              <a:latin typeface="Calibri"/>
              <a:ea typeface="Calibri"/>
              <a:cs typeface="Calibri"/>
              <a:sym typeface="Calibri"/>
            </a:endParaRPr>
          </a:p>
        </p:txBody>
      </p:sp>
      <p:sp>
        <p:nvSpPr>
          <p:cNvPr id="653" name="Google Shape;653;p37"/>
          <p:cNvSpPr txBox="1"/>
          <p:nvPr/>
        </p:nvSpPr>
        <p:spPr>
          <a:xfrm>
            <a:off x="1127274" y="2301094"/>
            <a:ext cx="7272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Advantages of Java</a:t>
            </a:r>
            <a:endParaRPr b="0" i="0" sz="1800" u="none" cap="none" strike="noStrike">
              <a:solidFill>
                <a:schemeClr val="lt1"/>
              </a:solidFill>
              <a:latin typeface="Calibri"/>
              <a:ea typeface="Calibri"/>
              <a:cs typeface="Calibri"/>
              <a:sym typeface="Calibri"/>
            </a:endParaRPr>
          </a:p>
        </p:txBody>
      </p:sp>
      <p:sp>
        <p:nvSpPr>
          <p:cNvPr id="654" name="Google Shape;654;p37"/>
          <p:cNvSpPr txBox="1"/>
          <p:nvPr/>
        </p:nvSpPr>
        <p:spPr>
          <a:xfrm>
            <a:off x="630249" y="3061266"/>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655" name="Google Shape;655;p37"/>
          <p:cNvSpPr txBox="1"/>
          <p:nvPr/>
        </p:nvSpPr>
        <p:spPr>
          <a:xfrm>
            <a:off x="634368" y="3438093"/>
            <a:ext cx="48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656" name="Google Shape;656;p37"/>
          <p:cNvSpPr txBox="1"/>
          <p:nvPr/>
        </p:nvSpPr>
        <p:spPr>
          <a:xfrm>
            <a:off x="1119030" y="3457088"/>
            <a:ext cx="4037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Printing values</a:t>
            </a:r>
            <a:endParaRPr b="0" i="0" sz="1800" u="none" cap="none" strike="noStrike">
              <a:solidFill>
                <a:schemeClr val="lt1"/>
              </a:solidFill>
              <a:latin typeface="Calibri"/>
              <a:ea typeface="Calibri"/>
              <a:cs typeface="Calibri"/>
              <a:sym typeface="Calibri"/>
            </a:endParaRPr>
          </a:p>
        </p:txBody>
      </p:sp>
      <p:sp>
        <p:nvSpPr>
          <p:cNvPr id="657" name="Google Shape;657;p37"/>
          <p:cNvSpPr txBox="1"/>
          <p:nvPr/>
        </p:nvSpPr>
        <p:spPr>
          <a:xfrm>
            <a:off x="1127274" y="3058007"/>
            <a:ext cx="7272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Variables in Java</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73"/>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080" name="Google Shape;1080;p73"/>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081" name="Google Shape;1081;p73"/>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082" name="Google Shape;1082;p73"/>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083" name="Google Shape;1083;p73"/>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084" name="Google Shape;1084;p73"/>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5" name="Google Shape;1085;p73"/>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6" name="Google Shape;1086;p73"/>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087" name="Google Shape;1087;p73"/>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7</a:t>
            </a:r>
            <a:r>
              <a:rPr lang="en-IN" sz="3600">
                <a:solidFill>
                  <a:srgbClr val="F5333F"/>
                </a:solidFill>
                <a:latin typeface="Proxima Nova"/>
                <a:ea typeface="Proxima Nova"/>
                <a:cs typeface="Proxima Nova"/>
                <a:sym typeface="Proxima Nova"/>
              </a:rPr>
              <a:t> (Answer)</a:t>
            </a:r>
            <a:endParaRPr b="0" sz="3600">
              <a:solidFill>
                <a:srgbClr val="F5333F"/>
              </a:solidFill>
              <a:latin typeface="Proxima Nova"/>
              <a:ea typeface="Proxima Nova"/>
              <a:cs typeface="Proxima Nova"/>
              <a:sym typeface="Proxima Nova"/>
            </a:endParaRPr>
          </a:p>
        </p:txBody>
      </p:sp>
      <p:sp>
        <p:nvSpPr>
          <p:cNvPr id="1088" name="Google Shape;1088;p73"/>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1089" name="Google Shape;1089;p73"/>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090" name="Google Shape;1090;p73"/>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What is the difference between the size of double and long?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rgbClr val="FF0000"/>
              </a:buClr>
              <a:buSzPts val="1800"/>
              <a:buFont typeface="Calibri"/>
              <a:buAutoNum type="alphaLcPeriod"/>
            </a:pPr>
            <a:r>
              <a:rPr b="1" lang="en-IN" sz="1800">
                <a:solidFill>
                  <a:srgbClr val="FF0000"/>
                </a:solidFill>
                <a:latin typeface="Calibri"/>
                <a:ea typeface="Calibri"/>
                <a:cs typeface="Calibri"/>
                <a:sym typeface="Calibri"/>
              </a:rPr>
              <a:t>32 bits</a:t>
            </a:r>
            <a:endParaRPr b="1" sz="1800">
              <a:solidFill>
                <a:srgbClr val="FF0000"/>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64 bits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8 bits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No difference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73"/>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74"/>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097" name="Google Shape;1097;p74"/>
          <p:cNvSpPr txBox="1"/>
          <p:nvPr/>
        </p:nvSpPr>
        <p:spPr>
          <a:xfrm>
            <a:off x="385994" y="126216"/>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Hands-On Exercise – 1</a:t>
            </a:r>
            <a:endParaRPr b="0" i="0" sz="2340" u="none" cap="none" strike="noStrike">
              <a:solidFill>
                <a:schemeClr val="lt1"/>
              </a:solidFill>
              <a:latin typeface="Proxima Nova"/>
              <a:ea typeface="Proxima Nova"/>
              <a:cs typeface="Proxima Nova"/>
              <a:sym typeface="Proxima Nova"/>
            </a:endParaRPr>
          </a:p>
        </p:txBody>
      </p:sp>
      <p:sp>
        <p:nvSpPr>
          <p:cNvPr id="1098" name="Google Shape;1098;p74"/>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9" name="Google Shape;1099;p74"/>
          <p:cNvSpPr txBox="1"/>
          <p:nvPr>
            <p:ph idx="1" type="body"/>
          </p:nvPr>
        </p:nvSpPr>
        <p:spPr>
          <a:xfrm>
            <a:off x="533251" y="1331319"/>
            <a:ext cx="7507200" cy="329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400"/>
              <a:buFont typeface="Arial"/>
              <a:buNone/>
            </a:pPr>
            <a:r>
              <a:rPr lang="en-IN" sz="1400"/>
              <a:t>In a college, there is a need to store information on </a:t>
            </a:r>
            <a:r>
              <a:rPr lang="en-IN" sz="1400"/>
              <a:t>teachers </a:t>
            </a:r>
            <a:r>
              <a:rPr lang="en-IN" sz="1400"/>
              <a:t>as follows:</a:t>
            </a:r>
            <a:endParaRPr sz="1400"/>
          </a:p>
          <a:p>
            <a:pPr indent="-317500" lvl="0" marL="457200" rtl="0" algn="l">
              <a:lnSpc>
                <a:spcPct val="100000"/>
              </a:lnSpc>
              <a:spcBef>
                <a:spcPts val="1200"/>
              </a:spcBef>
              <a:spcAft>
                <a:spcPts val="0"/>
              </a:spcAft>
              <a:buSzPts val="1400"/>
              <a:buAutoNum type="arabicPeriod"/>
            </a:pPr>
            <a:r>
              <a:rPr lang="en-IN" sz="1400"/>
              <a:t>Name of the teacher</a:t>
            </a:r>
            <a:endParaRPr sz="1400"/>
          </a:p>
          <a:p>
            <a:pPr indent="-317500" lvl="0" marL="457200" rtl="0" algn="l">
              <a:lnSpc>
                <a:spcPct val="100000"/>
              </a:lnSpc>
              <a:spcBef>
                <a:spcPts val="0"/>
              </a:spcBef>
              <a:spcAft>
                <a:spcPts val="0"/>
              </a:spcAft>
              <a:buSzPts val="1400"/>
              <a:buAutoNum type="arabicPeriod"/>
            </a:pPr>
            <a:r>
              <a:rPr lang="en-IN" sz="1400"/>
              <a:t>Age of the teacher</a:t>
            </a:r>
            <a:endParaRPr sz="1400"/>
          </a:p>
          <a:p>
            <a:pPr indent="-317500" lvl="0" marL="457200" rtl="0" algn="l">
              <a:lnSpc>
                <a:spcPct val="100000"/>
              </a:lnSpc>
              <a:spcBef>
                <a:spcPts val="0"/>
              </a:spcBef>
              <a:spcAft>
                <a:spcPts val="0"/>
              </a:spcAft>
              <a:buSzPts val="1400"/>
              <a:buAutoNum type="arabicPeriod"/>
            </a:pPr>
            <a:r>
              <a:rPr lang="en-IN" sz="1400"/>
              <a:t>Gender</a:t>
            </a:r>
            <a:endParaRPr sz="1400"/>
          </a:p>
          <a:p>
            <a:pPr indent="-317500" lvl="0" marL="457200" rtl="0" algn="l">
              <a:lnSpc>
                <a:spcPct val="100000"/>
              </a:lnSpc>
              <a:spcBef>
                <a:spcPts val="0"/>
              </a:spcBef>
              <a:spcAft>
                <a:spcPts val="0"/>
              </a:spcAft>
              <a:buSzPts val="1400"/>
              <a:buAutoNum type="arabicPeriod"/>
            </a:pPr>
            <a:r>
              <a:rPr lang="en-IN" sz="1400"/>
              <a:t>Aadhar card number</a:t>
            </a:r>
            <a:endParaRPr sz="1400"/>
          </a:p>
          <a:p>
            <a:pPr indent="-317500" lvl="0" marL="457200" rtl="0" algn="l">
              <a:lnSpc>
                <a:spcPct val="100000"/>
              </a:lnSpc>
              <a:spcBef>
                <a:spcPts val="0"/>
              </a:spcBef>
              <a:spcAft>
                <a:spcPts val="0"/>
              </a:spcAft>
              <a:buSzPts val="1400"/>
              <a:buAutoNum type="arabicPeriod"/>
            </a:pPr>
            <a:r>
              <a:rPr lang="en-IN" sz="1400"/>
              <a:t>Address of the teacher</a:t>
            </a:r>
            <a:endParaRPr sz="1400"/>
          </a:p>
          <a:p>
            <a:pPr indent="-317500" lvl="0" marL="457200" rtl="0" algn="l">
              <a:lnSpc>
                <a:spcPct val="100000"/>
              </a:lnSpc>
              <a:spcBef>
                <a:spcPts val="0"/>
              </a:spcBef>
              <a:spcAft>
                <a:spcPts val="0"/>
              </a:spcAft>
              <a:buSzPts val="1400"/>
              <a:buAutoNum type="arabicPeriod"/>
            </a:pPr>
            <a:r>
              <a:rPr lang="en-IN" sz="1400"/>
              <a:t>Salary up to 2 decimal places</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75"/>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06" name="Google Shape;1106;p75"/>
          <p:cNvSpPr txBox="1"/>
          <p:nvPr>
            <p:ph type="title"/>
          </p:nvPr>
        </p:nvSpPr>
        <p:spPr>
          <a:xfrm>
            <a:off x="316674" y="121975"/>
            <a:ext cx="43782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t>Default Values of Data Types</a:t>
            </a:r>
            <a:endParaRPr/>
          </a:p>
        </p:txBody>
      </p:sp>
      <p:sp>
        <p:nvSpPr>
          <p:cNvPr id="1107" name="Google Shape;1107;p75"/>
          <p:cNvSpPr txBox="1"/>
          <p:nvPr/>
        </p:nvSpPr>
        <p:spPr>
          <a:xfrm>
            <a:off x="97800" y="672500"/>
            <a:ext cx="8948400" cy="426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Char char="●"/>
            </a:pPr>
            <a:r>
              <a:rPr lang="en-IN">
                <a:latin typeface="Proxima Nova"/>
                <a:ea typeface="Proxima Nova"/>
                <a:cs typeface="Proxima Nova"/>
                <a:sym typeface="Proxima Nova"/>
              </a:rPr>
              <a:t>It is not always necessary to assign a value when a field is declared.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IN">
                <a:latin typeface="Proxima Nova"/>
                <a:ea typeface="Proxima Nova"/>
                <a:cs typeface="Proxima Nova"/>
                <a:sym typeface="Proxima Nova"/>
              </a:rPr>
              <a:t>Fields that are declared but not initialised will be set to a default value set by the compiler.</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IN">
                <a:latin typeface="Proxima Nova"/>
                <a:ea typeface="Proxima Nova"/>
                <a:cs typeface="Proxima Nova"/>
                <a:sym typeface="Proxima Nova"/>
              </a:rPr>
              <a:t>Variables are assigned a </a:t>
            </a:r>
            <a:r>
              <a:rPr lang="en-IN">
                <a:latin typeface="Proxima Nova"/>
                <a:ea typeface="Proxima Nova"/>
                <a:cs typeface="Proxima Nova"/>
                <a:sym typeface="Proxima Nova"/>
              </a:rPr>
              <a:t>default</a:t>
            </a:r>
            <a:r>
              <a:rPr lang="en-IN">
                <a:latin typeface="Proxima Nova"/>
                <a:ea typeface="Proxima Nova"/>
                <a:cs typeface="Proxima Nova"/>
                <a:sym typeface="Proxima Nova"/>
              </a:rPr>
              <a:t> value according to their data type.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IN">
                <a:latin typeface="Proxima Nova"/>
                <a:ea typeface="Proxima Nova"/>
                <a:cs typeface="Proxima Nova"/>
                <a:sym typeface="Proxima Nova"/>
              </a:rPr>
              <a:t>The table given below depicts the default values of the various data </a:t>
            </a:r>
            <a:r>
              <a:rPr lang="en-IN">
                <a:latin typeface="Proxima Nova"/>
                <a:ea typeface="Proxima Nova"/>
                <a:cs typeface="Proxima Nova"/>
                <a:sym typeface="Proxima Nova"/>
              </a:rPr>
              <a:t>types</a:t>
            </a:r>
            <a:r>
              <a:rPr lang="en-IN">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1200"/>
              </a:spcBef>
              <a:spcAft>
                <a:spcPts val="0"/>
              </a:spcAft>
              <a:buClr>
                <a:schemeClr val="dk1"/>
              </a:buClr>
              <a:buSzPts val="1100"/>
              <a:buFont typeface="Arial"/>
              <a:buNone/>
            </a:pPr>
            <a:r>
              <a:rPr i="1" lang="en-IN">
                <a:solidFill>
                  <a:schemeClr val="dk1"/>
                </a:solidFill>
                <a:latin typeface="Proxima Nova"/>
                <a:ea typeface="Proxima Nova"/>
                <a:cs typeface="Proxima Nova"/>
                <a:sym typeface="Proxima Nova"/>
              </a:rPr>
              <a:t>Source: </a:t>
            </a:r>
            <a:r>
              <a:rPr i="1" lang="en-IN" u="sng">
                <a:solidFill>
                  <a:schemeClr val="hlink"/>
                </a:solidFill>
                <a:latin typeface="Proxima Nova"/>
                <a:ea typeface="Proxima Nova"/>
                <a:cs typeface="Proxima Nova"/>
                <a:sym typeface="Proxima Nova"/>
                <a:hlinkClick r:id="rId4"/>
              </a:rPr>
              <a:t>https://docs.oracle.com/javase/tutorial/java/nutsandbolts/datatypes.html</a:t>
            </a:r>
            <a:endParaRPr>
              <a:latin typeface="Proxima Nova"/>
              <a:ea typeface="Proxima Nova"/>
              <a:cs typeface="Proxima Nova"/>
              <a:sym typeface="Proxima Nova"/>
            </a:endParaRPr>
          </a:p>
        </p:txBody>
      </p:sp>
      <p:pic>
        <p:nvPicPr>
          <p:cNvPr id="1108" name="Google Shape;1108;p75"/>
          <p:cNvPicPr preferRelativeResize="0"/>
          <p:nvPr/>
        </p:nvPicPr>
        <p:blipFill>
          <a:blip r:embed="rId5">
            <a:alphaModFix/>
          </a:blip>
          <a:stretch>
            <a:fillRect/>
          </a:stretch>
        </p:blipFill>
        <p:spPr>
          <a:xfrm>
            <a:off x="2718075" y="2045350"/>
            <a:ext cx="2914650" cy="1771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76"/>
          <p:cNvSpPr txBox="1"/>
          <p:nvPr/>
        </p:nvSpPr>
        <p:spPr>
          <a:xfrm>
            <a:off x="148725" y="739175"/>
            <a:ext cx="5211000" cy="40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t>In the previous slides, y</a:t>
            </a:r>
            <a:r>
              <a:rPr lang="en-IN"/>
              <a:t>ou saw</a:t>
            </a:r>
            <a:r>
              <a:rPr lang="en-IN"/>
              <a:t> variable declaration and value assignment. In web applications, we </a:t>
            </a:r>
            <a:r>
              <a:rPr lang="en-IN">
                <a:solidFill>
                  <a:schemeClr val="dk1"/>
                </a:solidFill>
              </a:rPr>
              <a:t>often </a:t>
            </a:r>
            <a:r>
              <a:rPr lang="en-IN"/>
              <a:t>need to capture input from the user and assign it to a variable.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In Java, we use the </a:t>
            </a:r>
            <a:r>
              <a:rPr b="1" lang="en-IN"/>
              <a:t>Scanner </a:t>
            </a:r>
            <a:r>
              <a:rPr lang="en-IN"/>
              <a:t>class to prompt the user to input a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The Scanner class is used to take input from the user. It </a:t>
            </a:r>
            <a:r>
              <a:rPr lang="en-IN"/>
              <a:t>breaks the input into tokens using a delimiter pattern, which, by default, matches whitespace. The resulting tokens may then be converted to values of different types using </a:t>
            </a:r>
            <a:r>
              <a:rPr lang="en-IN"/>
              <a:t>the various methods</a:t>
            </a:r>
            <a:r>
              <a:rPr lang="en-IN"/>
              <a:t> that appear next</a:t>
            </a:r>
            <a:r>
              <a:rPr lang="en-I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To read a value from a user, you need to follow the steps given</a:t>
            </a:r>
            <a:r>
              <a:rPr lang="en-IN">
                <a:solidFill>
                  <a:schemeClr val="dk1"/>
                </a:solidFill>
              </a:rPr>
              <a:t> below</a:t>
            </a:r>
            <a:r>
              <a:rPr lang="en-IN"/>
              <a:t>:</a:t>
            </a:r>
            <a:endParaRPr/>
          </a:p>
          <a:p>
            <a:pPr indent="-317500" lvl="0" marL="457200" rtl="0" algn="l">
              <a:spcBef>
                <a:spcPts val="0"/>
              </a:spcBef>
              <a:spcAft>
                <a:spcPts val="0"/>
              </a:spcAft>
              <a:buSzPts val="1400"/>
              <a:buAutoNum type="arabicPeriod"/>
            </a:pPr>
            <a:r>
              <a:rPr lang="en-IN"/>
              <a:t>Import the java.util.Scanner package first</a:t>
            </a:r>
            <a:r>
              <a:rPr lang="en-IN"/>
              <a:t>.</a:t>
            </a:r>
            <a:endParaRPr/>
          </a:p>
          <a:p>
            <a:pPr indent="-317500" lvl="0" marL="457200" rtl="0" algn="l">
              <a:spcBef>
                <a:spcPts val="0"/>
              </a:spcBef>
              <a:spcAft>
                <a:spcPts val="0"/>
              </a:spcAft>
              <a:buSzPts val="1400"/>
              <a:buAutoNum type="arabicPeriod"/>
            </a:pPr>
            <a:r>
              <a:rPr lang="en-IN"/>
              <a:t>Create an object of the Scanner class </a:t>
            </a:r>
            <a:endParaRPr/>
          </a:p>
          <a:p>
            <a:pPr indent="-317500" lvl="0" marL="457200" rtl="0" algn="l">
              <a:spcBef>
                <a:spcPts val="0"/>
              </a:spcBef>
              <a:spcAft>
                <a:spcPts val="0"/>
              </a:spcAft>
              <a:buSzPts val="1400"/>
              <a:buAutoNum type="arabicPeriod"/>
            </a:pPr>
            <a:r>
              <a:rPr lang="en-IN"/>
              <a:t>Read the input data into an variable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15" name="Google Shape;1115;p76"/>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16" name="Google Shape;1116;p76"/>
          <p:cNvSpPr txBox="1"/>
          <p:nvPr>
            <p:ph type="title"/>
          </p:nvPr>
        </p:nvSpPr>
        <p:spPr>
          <a:xfrm>
            <a:off x="316673" y="121975"/>
            <a:ext cx="52110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t>Reading and Printing Values </a:t>
            </a:r>
            <a:endParaRPr/>
          </a:p>
        </p:txBody>
      </p:sp>
      <p:graphicFrame>
        <p:nvGraphicFramePr>
          <p:cNvPr id="1117" name="Google Shape;1117;p76"/>
          <p:cNvGraphicFramePr/>
          <p:nvPr/>
        </p:nvGraphicFramePr>
        <p:xfrm>
          <a:off x="5667750" y="1554425"/>
          <a:ext cx="3000000" cy="3000000"/>
        </p:xfrm>
        <a:graphic>
          <a:graphicData uri="http://schemas.openxmlformats.org/drawingml/2006/table">
            <a:tbl>
              <a:tblPr>
                <a:noFill/>
                <a:tableStyleId>{8019CF70-E3D2-458C-A1AD-AAC3D800E138}</a:tableStyleId>
              </a:tblPr>
              <a:tblGrid>
                <a:gridCol w="33117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import</a:t>
                      </a:r>
                      <a:r>
                        <a:rPr b="1" lang="en-IN" sz="1000">
                          <a:solidFill>
                            <a:srgbClr val="FFFFFF"/>
                          </a:solidFill>
                          <a:highlight>
                            <a:srgbClr val="333333"/>
                          </a:highlight>
                          <a:latin typeface="Consolas"/>
                          <a:ea typeface="Consolas"/>
                          <a:cs typeface="Consolas"/>
                          <a:sym typeface="Consolas"/>
                        </a:rPr>
                        <a:t> java.util.Scanner;</a:t>
                      </a:r>
                      <a:br>
                        <a:rPr b="1" lang="en-IN" sz="1000">
                          <a:solidFill>
                            <a:srgbClr val="FFFFFF"/>
                          </a:solidFill>
                          <a:highlight>
                            <a:srgbClr val="333333"/>
                          </a:highlight>
                          <a:latin typeface="Consolas"/>
                          <a:ea typeface="Consolas"/>
                          <a:cs typeface="Consolas"/>
                          <a:sym typeface="Consolas"/>
                        </a:rPr>
                      </a:b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Scanner sc = </a:t>
                      </a:r>
                      <a:r>
                        <a:rPr b="1" lang="en-IN" sz="1000">
                          <a:solidFill>
                            <a:srgbClr val="FCC28C"/>
                          </a:solidFill>
                          <a:highlight>
                            <a:srgbClr val="333333"/>
                          </a:highlight>
                          <a:latin typeface="Consolas"/>
                          <a:ea typeface="Consolas"/>
                          <a:cs typeface="Consolas"/>
                          <a:sym typeface="Consolas"/>
                        </a:rPr>
                        <a:t>new</a:t>
                      </a:r>
                      <a:r>
                        <a:rPr b="1" lang="en-IN" sz="1000">
                          <a:solidFill>
                            <a:srgbClr val="FFFFFF"/>
                          </a:solidFill>
                          <a:highlight>
                            <a:srgbClr val="333333"/>
                          </a:highlight>
                          <a:latin typeface="Consolas"/>
                          <a:ea typeface="Consolas"/>
                          <a:cs typeface="Consolas"/>
                          <a:sym typeface="Consolas"/>
                        </a:rPr>
                        <a:t> Scanner(System.in);</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num = sc.nextInt();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77"/>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24" name="Google Shape;1124;p77"/>
          <p:cNvSpPr txBox="1"/>
          <p:nvPr>
            <p:ph type="title"/>
          </p:nvPr>
        </p:nvSpPr>
        <p:spPr>
          <a:xfrm>
            <a:off x="316673" y="121975"/>
            <a:ext cx="52110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t>Reading and Printing Values </a:t>
            </a:r>
            <a:endParaRPr/>
          </a:p>
        </p:txBody>
      </p:sp>
      <p:sp>
        <p:nvSpPr>
          <p:cNvPr id="1125" name="Google Shape;1125;p77"/>
          <p:cNvSpPr txBox="1"/>
          <p:nvPr/>
        </p:nvSpPr>
        <p:spPr>
          <a:xfrm>
            <a:off x="148725" y="739175"/>
            <a:ext cx="5211000" cy="40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t>To print an output in Java, we use the System class.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The syntax of this class is as follows: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IN">
                <a:solidFill>
                  <a:srgbClr val="A9B7C6"/>
                </a:solidFill>
                <a:highlight>
                  <a:srgbClr val="2B2B2B"/>
                </a:highlight>
                <a:latin typeface="Courier New"/>
                <a:ea typeface="Courier New"/>
                <a:cs typeface="Courier New"/>
                <a:sym typeface="Courier New"/>
              </a:rPr>
              <a:t>System.</a:t>
            </a:r>
            <a:r>
              <a:rPr i="1" lang="en-IN">
                <a:solidFill>
                  <a:srgbClr val="9876AA"/>
                </a:solidFill>
                <a:highlight>
                  <a:srgbClr val="2B2B2B"/>
                </a:highlight>
                <a:latin typeface="Courier New"/>
                <a:ea typeface="Courier New"/>
                <a:cs typeface="Courier New"/>
                <a:sym typeface="Courier New"/>
              </a:rPr>
              <a:t>out</a:t>
            </a:r>
            <a:r>
              <a:rPr lang="en-IN">
                <a:solidFill>
                  <a:srgbClr val="A9B7C6"/>
                </a:solidFill>
                <a:highlight>
                  <a:srgbClr val="2B2B2B"/>
                </a:highlight>
                <a:latin typeface="Courier New"/>
                <a:ea typeface="Courier New"/>
                <a:cs typeface="Courier New"/>
                <a:sym typeface="Courier New"/>
              </a:rPr>
              <a:t>.println(value)</a:t>
            </a:r>
            <a:r>
              <a:rPr lang="en-IN">
                <a:solidFill>
                  <a:srgbClr val="CC7832"/>
                </a:solidFill>
                <a:highlight>
                  <a:srgbClr val="2B2B2B"/>
                </a:highlight>
                <a:latin typeface="Courier New"/>
                <a:ea typeface="Courier New"/>
                <a:cs typeface="Courier New"/>
                <a:sym typeface="Courier New"/>
              </a:rPr>
              <a:t>;</a:t>
            </a:r>
            <a:endParaRPr>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IN"/>
              <a:t>where</a:t>
            </a:r>
            <a:r>
              <a:rPr lang="en-IN"/>
              <a:t>:</a:t>
            </a:r>
            <a:endParaRPr/>
          </a:p>
          <a:p>
            <a:pPr indent="-317500" lvl="0" marL="457200" rtl="0" algn="l">
              <a:spcBef>
                <a:spcPts val="0"/>
              </a:spcBef>
              <a:spcAft>
                <a:spcPts val="0"/>
              </a:spcAft>
              <a:buSzPts val="1400"/>
              <a:buChar char="●"/>
            </a:pPr>
            <a:r>
              <a:rPr lang="en-IN"/>
              <a:t>System is a class.</a:t>
            </a:r>
            <a:endParaRPr/>
          </a:p>
          <a:p>
            <a:pPr indent="-317500" lvl="0" marL="457200" rtl="0" algn="l">
              <a:spcBef>
                <a:spcPts val="0"/>
              </a:spcBef>
              <a:spcAft>
                <a:spcPts val="0"/>
              </a:spcAft>
              <a:buSzPts val="1400"/>
              <a:buChar char="●"/>
            </a:pPr>
            <a:r>
              <a:rPr lang="en-IN"/>
              <a:t>out is a field that accepts the output data.</a:t>
            </a:r>
            <a:endParaRPr/>
          </a:p>
          <a:p>
            <a:pPr indent="-317500" lvl="0" marL="457200" rtl="0" algn="l">
              <a:spcBef>
                <a:spcPts val="0"/>
              </a:spcBef>
              <a:spcAft>
                <a:spcPts val="0"/>
              </a:spcAft>
              <a:buSzPts val="1400"/>
              <a:buChar char="●"/>
            </a:pPr>
            <a:r>
              <a:rPr lang="en-IN"/>
              <a:t>println is a method to print the string inside the quotes.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IN"/>
              <a:t>Note: </a:t>
            </a:r>
            <a:r>
              <a:rPr lang="en-IN"/>
              <a:t>You can have the following methods to print on the console:</a:t>
            </a:r>
            <a:endParaRPr/>
          </a:p>
          <a:p>
            <a:pPr indent="-317500" lvl="0" marL="457200" rtl="0" algn="l">
              <a:spcBef>
                <a:spcPts val="0"/>
              </a:spcBef>
              <a:spcAft>
                <a:spcPts val="0"/>
              </a:spcAft>
              <a:buSzPts val="1400"/>
              <a:buAutoNum type="arabicPeriod"/>
            </a:pPr>
            <a:r>
              <a:rPr b="1" lang="en-IN"/>
              <a:t>print():</a:t>
            </a:r>
            <a:r>
              <a:rPr lang="en-IN"/>
              <a:t> To print the string inside the quotes</a:t>
            </a:r>
            <a:endParaRPr/>
          </a:p>
          <a:p>
            <a:pPr indent="-317500" lvl="0" marL="457200" rtl="0" algn="l">
              <a:spcBef>
                <a:spcPts val="0"/>
              </a:spcBef>
              <a:spcAft>
                <a:spcPts val="0"/>
              </a:spcAft>
              <a:buSzPts val="1400"/>
              <a:buAutoNum type="arabicPeriod"/>
            </a:pPr>
            <a:r>
              <a:rPr b="1" lang="en-IN"/>
              <a:t>println():</a:t>
            </a:r>
            <a:r>
              <a:rPr lang="en-IN"/>
              <a:t> To print the value passed as the parameter to it</a:t>
            </a:r>
            <a:r>
              <a:rPr lang="en-IN"/>
              <a:t> on the console screen</a:t>
            </a:r>
            <a:r>
              <a:rPr lang="en-IN"/>
              <a:t> and shift the cursor to the next line on the console</a:t>
            </a:r>
            <a:endParaRPr/>
          </a:p>
          <a:p>
            <a:pPr indent="-317500" lvl="0" marL="457200" rtl="0" algn="l">
              <a:spcBef>
                <a:spcPts val="0"/>
              </a:spcBef>
              <a:spcAft>
                <a:spcPts val="0"/>
              </a:spcAft>
              <a:buSzPts val="1400"/>
              <a:buAutoNum type="arabicPeriod"/>
            </a:pPr>
            <a:r>
              <a:rPr b="1" lang="en-IN"/>
              <a:t>printf():</a:t>
            </a:r>
            <a:r>
              <a:rPr lang="en-IN"/>
              <a:t> To print the string with formatting</a:t>
            </a:r>
            <a:endParaRPr/>
          </a:p>
          <a:p>
            <a:pPr indent="0" lvl="0" marL="0" rtl="0" algn="l">
              <a:spcBef>
                <a:spcPts val="0"/>
              </a:spcBef>
              <a:spcAft>
                <a:spcPts val="0"/>
              </a:spcAft>
              <a:buNone/>
            </a:pPr>
            <a:r>
              <a:rPr b="1" lang="en-IN"/>
              <a:t> </a:t>
            </a:r>
            <a:endParaRPr/>
          </a:p>
        </p:txBody>
      </p:sp>
      <p:graphicFrame>
        <p:nvGraphicFramePr>
          <p:cNvPr id="1126" name="Google Shape;1126;p77"/>
          <p:cNvGraphicFramePr/>
          <p:nvPr/>
        </p:nvGraphicFramePr>
        <p:xfrm>
          <a:off x="5667750" y="1554425"/>
          <a:ext cx="3000000" cy="3000000"/>
        </p:xfrm>
        <a:graphic>
          <a:graphicData uri="http://schemas.openxmlformats.org/drawingml/2006/table">
            <a:tbl>
              <a:tblPr>
                <a:noFill/>
                <a:tableStyleId>{8019CF70-E3D2-458C-A1AD-AAC3D800E138}</a:tableStyleId>
              </a:tblPr>
              <a:tblGrid>
                <a:gridCol w="3311700"/>
              </a:tblGrid>
              <a:tr h="127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import</a:t>
                      </a:r>
                      <a:r>
                        <a:rPr b="1" lang="en-IN" sz="1000">
                          <a:solidFill>
                            <a:srgbClr val="FFFFFF"/>
                          </a:solidFill>
                          <a:highlight>
                            <a:srgbClr val="333333"/>
                          </a:highlight>
                          <a:latin typeface="Consolas"/>
                          <a:ea typeface="Consolas"/>
                          <a:cs typeface="Consolas"/>
                          <a:sym typeface="Consolas"/>
                        </a:rPr>
                        <a:t> java.util.Scanner;</a:t>
                      </a:r>
                      <a:br>
                        <a:rPr b="1" lang="en-IN" sz="1000">
                          <a:solidFill>
                            <a:srgbClr val="FFFFFF"/>
                          </a:solidFill>
                          <a:highlight>
                            <a:srgbClr val="333333"/>
                          </a:highlight>
                          <a:latin typeface="Consolas"/>
                          <a:ea typeface="Consolas"/>
                          <a:cs typeface="Consolas"/>
                          <a:sym typeface="Consolas"/>
                        </a:rPr>
                      </a:b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Scanner sc = </a:t>
                      </a:r>
                      <a:r>
                        <a:rPr b="1" lang="en-IN" sz="1000">
                          <a:solidFill>
                            <a:srgbClr val="FCC28C"/>
                          </a:solidFill>
                          <a:highlight>
                            <a:srgbClr val="333333"/>
                          </a:highlight>
                          <a:latin typeface="Consolas"/>
                          <a:ea typeface="Consolas"/>
                          <a:cs typeface="Consolas"/>
                          <a:sym typeface="Consolas"/>
                        </a:rPr>
                        <a:t>new</a:t>
                      </a:r>
                      <a:r>
                        <a:rPr b="1" lang="en-IN" sz="1000">
                          <a:solidFill>
                            <a:srgbClr val="FFFFFF"/>
                          </a:solidFill>
                          <a:highlight>
                            <a:srgbClr val="333333"/>
                          </a:highlight>
                          <a:latin typeface="Consolas"/>
                          <a:ea typeface="Consolas"/>
                          <a:cs typeface="Consolas"/>
                          <a:sym typeface="Consolas"/>
                        </a:rPr>
                        <a:t> Scanner(System.in);</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num = sc.nextInt();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78"/>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132" name="Google Shape;1132;p78"/>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133" name="Google Shape;1133;p78"/>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34" name="Google Shape;1134;p78"/>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135" name="Google Shape;1135;p78"/>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136" name="Google Shape;1136;p7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7" name="Google Shape;1137;p78"/>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8" name="Google Shape;1138;p78"/>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139" name="Google Shape;1139;p78"/>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8</a:t>
            </a:r>
            <a:endParaRPr b="0" sz="3600">
              <a:solidFill>
                <a:srgbClr val="F5333F"/>
              </a:solidFill>
              <a:latin typeface="Proxima Nova"/>
              <a:ea typeface="Proxima Nova"/>
              <a:cs typeface="Proxima Nova"/>
              <a:sym typeface="Proxima Nova"/>
            </a:endParaRPr>
          </a:p>
        </p:txBody>
      </p:sp>
      <p:sp>
        <p:nvSpPr>
          <p:cNvPr id="1140" name="Google Shape;1140;p78"/>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1141" name="Google Shape;1141;p78"/>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142" name="Google Shape;1142;p78"/>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Which of the following is the correct way to import the Scanner class?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AutoNum type="alphaLcPeriod"/>
            </a:pPr>
            <a:r>
              <a:rPr b="1" lang="en-IN" sz="1000">
                <a:solidFill>
                  <a:srgbClr val="FCC28C"/>
                </a:solidFill>
                <a:highlight>
                  <a:srgbClr val="333333"/>
                </a:highlight>
                <a:latin typeface="Consolas"/>
                <a:ea typeface="Consolas"/>
                <a:cs typeface="Consolas"/>
                <a:sym typeface="Consolas"/>
              </a:rPr>
              <a:t>import</a:t>
            </a:r>
            <a:r>
              <a:rPr b="1" lang="en-IN" sz="1000">
                <a:solidFill>
                  <a:srgbClr val="FFFFFF"/>
                </a:solidFill>
                <a:highlight>
                  <a:srgbClr val="333333"/>
                </a:highlight>
                <a:latin typeface="Consolas"/>
                <a:ea typeface="Consolas"/>
                <a:cs typeface="Consolas"/>
                <a:sym typeface="Consolas"/>
              </a:rPr>
              <a:t> java.util.Scanner;</a:t>
            </a:r>
            <a:endParaRPr b="1" sz="1000">
              <a:solidFill>
                <a:srgbClr val="FFFFFF"/>
              </a:solidFill>
              <a:highlight>
                <a:srgbClr val="333333"/>
              </a:highlight>
              <a:latin typeface="Consolas"/>
              <a:ea typeface="Consolas"/>
              <a:cs typeface="Consolas"/>
              <a:sym typeface="Consolas"/>
            </a:endParaRPr>
          </a:p>
          <a:p>
            <a:pPr indent="-292100" lvl="0" marL="457200" rtl="0" algn="l">
              <a:lnSpc>
                <a:spcPct val="115000"/>
              </a:lnSpc>
              <a:spcBef>
                <a:spcPts val="0"/>
              </a:spcBef>
              <a:spcAft>
                <a:spcPts val="0"/>
              </a:spcAft>
              <a:buClr>
                <a:srgbClr val="FFFFFF"/>
              </a:buClr>
              <a:buSzPts val="1000"/>
              <a:buFont typeface="Consolas"/>
              <a:buAutoNum type="alphaLcPeriod"/>
            </a:pPr>
            <a:r>
              <a:rPr b="1" lang="en-IN" sz="1000">
                <a:solidFill>
                  <a:srgbClr val="FCC28C"/>
                </a:solidFill>
                <a:highlight>
                  <a:srgbClr val="333333"/>
                </a:highlight>
                <a:latin typeface="Consolas"/>
                <a:ea typeface="Consolas"/>
                <a:cs typeface="Consolas"/>
                <a:sym typeface="Consolas"/>
              </a:rPr>
              <a:t>import</a:t>
            </a:r>
            <a:r>
              <a:rPr b="1" lang="en-IN" sz="1000">
                <a:solidFill>
                  <a:srgbClr val="FFFFFF"/>
                </a:solidFill>
                <a:highlight>
                  <a:srgbClr val="333333"/>
                </a:highlight>
                <a:latin typeface="Consolas"/>
                <a:ea typeface="Consolas"/>
                <a:cs typeface="Consolas"/>
                <a:sym typeface="Consolas"/>
              </a:rPr>
              <a:t> java.Scanner;</a:t>
            </a:r>
            <a:endParaRPr b="1" sz="1000">
              <a:solidFill>
                <a:srgbClr val="FFFFFF"/>
              </a:solidFill>
              <a:highlight>
                <a:srgbClr val="333333"/>
              </a:highlight>
              <a:latin typeface="Consolas"/>
              <a:ea typeface="Consolas"/>
              <a:cs typeface="Consolas"/>
              <a:sym typeface="Consolas"/>
            </a:endParaRPr>
          </a:p>
          <a:p>
            <a:pPr indent="-292100" lvl="0" marL="457200" rtl="0" algn="l">
              <a:lnSpc>
                <a:spcPct val="115000"/>
              </a:lnSpc>
              <a:spcBef>
                <a:spcPts val="0"/>
              </a:spcBef>
              <a:spcAft>
                <a:spcPts val="0"/>
              </a:spcAft>
              <a:buClr>
                <a:srgbClr val="FFFFFF"/>
              </a:buClr>
              <a:buSzPts val="1000"/>
              <a:buFont typeface="Consolas"/>
              <a:buAutoNum type="alphaLcPeriod"/>
            </a:pPr>
            <a:r>
              <a:rPr b="1" lang="en-IN" sz="1000">
                <a:solidFill>
                  <a:srgbClr val="FCC28C"/>
                </a:solidFill>
                <a:highlight>
                  <a:srgbClr val="333333"/>
                </a:highlight>
                <a:latin typeface="Consolas"/>
                <a:ea typeface="Consolas"/>
                <a:cs typeface="Consolas"/>
                <a:sym typeface="Consolas"/>
              </a:rPr>
              <a:t>import</a:t>
            </a:r>
            <a:r>
              <a:rPr b="1" lang="en-IN" sz="1000">
                <a:solidFill>
                  <a:srgbClr val="FFFFFF"/>
                </a:solidFill>
                <a:highlight>
                  <a:srgbClr val="333333"/>
                </a:highlight>
                <a:latin typeface="Consolas"/>
                <a:ea typeface="Consolas"/>
                <a:cs typeface="Consolas"/>
                <a:sym typeface="Consolas"/>
              </a:rPr>
              <a:t> util.Scanner;</a:t>
            </a:r>
            <a:endParaRPr b="1" sz="1000">
              <a:solidFill>
                <a:srgbClr val="FFFFFF"/>
              </a:solidFill>
              <a:highlight>
                <a:srgbClr val="333333"/>
              </a:highlight>
              <a:latin typeface="Consolas"/>
              <a:ea typeface="Consolas"/>
              <a:cs typeface="Consolas"/>
              <a:sym typeface="Consolas"/>
            </a:endParaRPr>
          </a:p>
          <a:p>
            <a:pPr indent="-292100" lvl="0" marL="457200" rtl="0" algn="l">
              <a:lnSpc>
                <a:spcPct val="115000"/>
              </a:lnSpc>
              <a:spcBef>
                <a:spcPts val="0"/>
              </a:spcBef>
              <a:spcAft>
                <a:spcPts val="0"/>
              </a:spcAft>
              <a:buClr>
                <a:srgbClr val="FFFFFF"/>
              </a:buClr>
              <a:buSzPts val="1000"/>
              <a:buFont typeface="Consolas"/>
              <a:buAutoNum type="alphaLcPeriod"/>
            </a:pPr>
            <a:r>
              <a:rPr b="1" lang="en-IN" sz="1000">
                <a:solidFill>
                  <a:srgbClr val="FCC28C"/>
                </a:solidFill>
                <a:highlight>
                  <a:srgbClr val="333333"/>
                </a:highlight>
                <a:latin typeface="Consolas"/>
                <a:ea typeface="Consolas"/>
                <a:cs typeface="Consolas"/>
                <a:sym typeface="Consolas"/>
              </a:rPr>
              <a:t>import</a:t>
            </a:r>
            <a:r>
              <a:rPr b="1" lang="en-IN" sz="1000">
                <a:solidFill>
                  <a:srgbClr val="FFFFFF"/>
                </a:solidFill>
                <a:highlight>
                  <a:srgbClr val="333333"/>
                </a:highlight>
                <a:latin typeface="Consolas"/>
                <a:ea typeface="Consolas"/>
                <a:cs typeface="Consolas"/>
                <a:sym typeface="Consolas"/>
              </a:rPr>
              <a:t> java;</a:t>
            </a:r>
            <a:endParaRPr b="1" sz="1000">
              <a:solidFill>
                <a:srgbClr val="FFFFFF"/>
              </a:solidFill>
              <a:highlight>
                <a:srgbClr val="333333"/>
              </a:highlight>
              <a:latin typeface="Consolas"/>
              <a:ea typeface="Consolas"/>
              <a:cs typeface="Consolas"/>
              <a:sym typeface="Consolas"/>
            </a:endParaRPr>
          </a:p>
        </p:txBody>
      </p:sp>
      <p:sp>
        <p:nvSpPr>
          <p:cNvPr id="1143" name="Google Shape;1143;p78"/>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79"/>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149" name="Google Shape;1149;p79"/>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150" name="Google Shape;1150;p79"/>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51" name="Google Shape;1151;p79"/>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152" name="Google Shape;1152;p79"/>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153" name="Google Shape;1153;p7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4" name="Google Shape;1154;p79"/>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5" name="Google Shape;1155;p79"/>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156" name="Google Shape;1156;p79"/>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8(Answer)</a:t>
            </a:r>
            <a:endParaRPr b="0" sz="3600">
              <a:solidFill>
                <a:srgbClr val="F5333F"/>
              </a:solidFill>
              <a:latin typeface="Proxima Nova"/>
              <a:ea typeface="Proxima Nova"/>
              <a:cs typeface="Proxima Nova"/>
              <a:sym typeface="Proxima Nova"/>
            </a:endParaRPr>
          </a:p>
        </p:txBody>
      </p:sp>
      <p:sp>
        <p:nvSpPr>
          <p:cNvPr id="1157" name="Google Shape;1157;p79"/>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1158" name="Google Shape;1158;p79"/>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159" name="Google Shape;1159;p79"/>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Which of the following is the correct way to import the Scanner class?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rgbClr val="FF0000"/>
              </a:buClr>
              <a:buSzPts val="1800"/>
              <a:buFont typeface="Calibri"/>
              <a:buAutoNum type="alphaLcPeriod"/>
            </a:pPr>
            <a:r>
              <a:rPr b="1" lang="en-IN" sz="1000">
                <a:solidFill>
                  <a:srgbClr val="FF0000"/>
                </a:solidFill>
                <a:highlight>
                  <a:srgbClr val="333333"/>
                </a:highlight>
                <a:latin typeface="Consolas"/>
                <a:ea typeface="Consolas"/>
                <a:cs typeface="Consolas"/>
                <a:sym typeface="Consolas"/>
              </a:rPr>
              <a:t>import java.util.Scanner;</a:t>
            </a:r>
            <a:endParaRPr b="1" sz="1000">
              <a:solidFill>
                <a:srgbClr val="FF0000"/>
              </a:solidFill>
              <a:highlight>
                <a:srgbClr val="333333"/>
              </a:highlight>
              <a:latin typeface="Consolas"/>
              <a:ea typeface="Consolas"/>
              <a:cs typeface="Consolas"/>
              <a:sym typeface="Consolas"/>
            </a:endParaRPr>
          </a:p>
          <a:p>
            <a:pPr indent="-292100" lvl="0" marL="457200" rtl="0" algn="l">
              <a:lnSpc>
                <a:spcPct val="115000"/>
              </a:lnSpc>
              <a:spcBef>
                <a:spcPts val="0"/>
              </a:spcBef>
              <a:spcAft>
                <a:spcPts val="0"/>
              </a:spcAft>
              <a:buClr>
                <a:srgbClr val="FFFFFF"/>
              </a:buClr>
              <a:buSzPts val="1000"/>
              <a:buFont typeface="Consolas"/>
              <a:buAutoNum type="alphaLcPeriod"/>
            </a:pPr>
            <a:r>
              <a:rPr b="1" lang="en-IN" sz="1000">
                <a:solidFill>
                  <a:srgbClr val="FCC28C"/>
                </a:solidFill>
                <a:highlight>
                  <a:srgbClr val="333333"/>
                </a:highlight>
                <a:latin typeface="Consolas"/>
                <a:ea typeface="Consolas"/>
                <a:cs typeface="Consolas"/>
                <a:sym typeface="Consolas"/>
              </a:rPr>
              <a:t>import</a:t>
            </a:r>
            <a:r>
              <a:rPr b="1" lang="en-IN" sz="1000">
                <a:solidFill>
                  <a:srgbClr val="FFFFFF"/>
                </a:solidFill>
                <a:highlight>
                  <a:srgbClr val="333333"/>
                </a:highlight>
                <a:latin typeface="Consolas"/>
                <a:ea typeface="Consolas"/>
                <a:cs typeface="Consolas"/>
                <a:sym typeface="Consolas"/>
              </a:rPr>
              <a:t> java.Scanner;</a:t>
            </a:r>
            <a:endParaRPr b="1" sz="1000">
              <a:solidFill>
                <a:srgbClr val="FFFFFF"/>
              </a:solidFill>
              <a:highlight>
                <a:srgbClr val="333333"/>
              </a:highlight>
              <a:latin typeface="Consolas"/>
              <a:ea typeface="Consolas"/>
              <a:cs typeface="Consolas"/>
              <a:sym typeface="Consolas"/>
            </a:endParaRPr>
          </a:p>
          <a:p>
            <a:pPr indent="-292100" lvl="0" marL="457200" rtl="0" algn="l">
              <a:lnSpc>
                <a:spcPct val="115000"/>
              </a:lnSpc>
              <a:spcBef>
                <a:spcPts val="0"/>
              </a:spcBef>
              <a:spcAft>
                <a:spcPts val="0"/>
              </a:spcAft>
              <a:buClr>
                <a:srgbClr val="FFFFFF"/>
              </a:buClr>
              <a:buSzPts val="1000"/>
              <a:buFont typeface="Consolas"/>
              <a:buAutoNum type="alphaLcPeriod"/>
            </a:pPr>
            <a:r>
              <a:rPr b="1" lang="en-IN" sz="1000">
                <a:solidFill>
                  <a:srgbClr val="FCC28C"/>
                </a:solidFill>
                <a:highlight>
                  <a:srgbClr val="333333"/>
                </a:highlight>
                <a:latin typeface="Consolas"/>
                <a:ea typeface="Consolas"/>
                <a:cs typeface="Consolas"/>
                <a:sym typeface="Consolas"/>
              </a:rPr>
              <a:t>import</a:t>
            </a:r>
            <a:r>
              <a:rPr b="1" lang="en-IN" sz="1000">
                <a:solidFill>
                  <a:srgbClr val="FFFFFF"/>
                </a:solidFill>
                <a:highlight>
                  <a:srgbClr val="333333"/>
                </a:highlight>
                <a:latin typeface="Consolas"/>
                <a:ea typeface="Consolas"/>
                <a:cs typeface="Consolas"/>
                <a:sym typeface="Consolas"/>
              </a:rPr>
              <a:t> util.Scanner;</a:t>
            </a:r>
            <a:endParaRPr b="1" sz="1000">
              <a:solidFill>
                <a:srgbClr val="FFFFFF"/>
              </a:solidFill>
              <a:highlight>
                <a:srgbClr val="333333"/>
              </a:highlight>
              <a:latin typeface="Consolas"/>
              <a:ea typeface="Consolas"/>
              <a:cs typeface="Consolas"/>
              <a:sym typeface="Consolas"/>
            </a:endParaRPr>
          </a:p>
          <a:p>
            <a:pPr indent="-292100" lvl="0" marL="457200" rtl="0" algn="l">
              <a:lnSpc>
                <a:spcPct val="115000"/>
              </a:lnSpc>
              <a:spcBef>
                <a:spcPts val="0"/>
              </a:spcBef>
              <a:spcAft>
                <a:spcPts val="0"/>
              </a:spcAft>
              <a:buClr>
                <a:srgbClr val="FFFFFF"/>
              </a:buClr>
              <a:buSzPts val="1000"/>
              <a:buFont typeface="Consolas"/>
              <a:buAutoNum type="alphaLcPeriod"/>
            </a:pPr>
            <a:r>
              <a:rPr b="1" lang="en-IN" sz="1000">
                <a:solidFill>
                  <a:srgbClr val="FCC28C"/>
                </a:solidFill>
                <a:highlight>
                  <a:srgbClr val="333333"/>
                </a:highlight>
                <a:latin typeface="Consolas"/>
                <a:ea typeface="Consolas"/>
                <a:cs typeface="Consolas"/>
                <a:sym typeface="Consolas"/>
              </a:rPr>
              <a:t>import</a:t>
            </a:r>
            <a:r>
              <a:rPr b="1" lang="en-IN" sz="1000">
                <a:solidFill>
                  <a:srgbClr val="FFFFFF"/>
                </a:solidFill>
                <a:highlight>
                  <a:srgbClr val="333333"/>
                </a:highlight>
                <a:latin typeface="Consolas"/>
                <a:ea typeface="Consolas"/>
                <a:cs typeface="Consolas"/>
                <a:sym typeface="Consolas"/>
              </a:rPr>
              <a:t> java;</a:t>
            </a:r>
            <a:endParaRPr b="1" sz="1000">
              <a:solidFill>
                <a:srgbClr val="FFFFFF"/>
              </a:solidFill>
              <a:highlight>
                <a:srgbClr val="333333"/>
              </a:highlight>
              <a:latin typeface="Consolas"/>
              <a:ea typeface="Consolas"/>
              <a:cs typeface="Consolas"/>
              <a:sym typeface="Consolas"/>
            </a:endParaRPr>
          </a:p>
        </p:txBody>
      </p:sp>
      <p:sp>
        <p:nvSpPr>
          <p:cNvPr id="1160" name="Google Shape;1160;p79"/>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0"/>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166" name="Google Shape;1166;p80"/>
          <p:cNvSpPr txBox="1"/>
          <p:nvPr/>
        </p:nvSpPr>
        <p:spPr>
          <a:xfrm>
            <a:off x="385994" y="126216"/>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Hands-On Exercise – 2</a:t>
            </a:r>
            <a:endParaRPr b="0" i="0" sz="2340" u="none" cap="none" strike="noStrike">
              <a:solidFill>
                <a:schemeClr val="lt1"/>
              </a:solidFill>
              <a:latin typeface="Proxima Nova"/>
              <a:ea typeface="Proxima Nova"/>
              <a:cs typeface="Proxima Nova"/>
              <a:sym typeface="Proxima Nova"/>
            </a:endParaRPr>
          </a:p>
        </p:txBody>
      </p:sp>
      <p:sp>
        <p:nvSpPr>
          <p:cNvPr id="1167" name="Google Shape;1167;p80"/>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8" name="Google Shape;1168;p80"/>
          <p:cNvSpPr txBox="1"/>
          <p:nvPr>
            <p:ph idx="1" type="body"/>
          </p:nvPr>
        </p:nvSpPr>
        <p:spPr>
          <a:xfrm>
            <a:off x="533251" y="1331319"/>
            <a:ext cx="7507200" cy="329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400"/>
              <a:buFont typeface="Arial"/>
              <a:buNone/>
            </a:pPr>
            <a:r>
              <a:rPr lang="en-IN" sz="1400"/>
              <a:t>Get an order detail from a customer, which contains </a:t>
            </a:r>
            <a:r>
              <a:rPr lang="en-IN" sz="1400"/>
              <a:t>the </a:t>
            </a:r>
            <a:r>
              <a:rPr lang="en-IN" sz="1400"/>
              <a:t>name of the product, price and quantity. Print the values entered by the user.</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81"/>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75" name="Google Shape;1175;p81"/>
          <p:cNvSpPr txBox="1"/>
          <p:nvPr>
            <p:ph type="title"/>
          </p:nvPr>
        </p:nvSpPr>
        <p:spPr>
          <a:xfrm>
            <a:off x="316673" y="121975"/>
            <a:ext cx="52110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t>Casting</a:t>
            </a:r>
            <a:endParaRPr/>
          </a:p>
        </p:txBody>
      </p:sp>
      <p:graphicFrame>
        <p:nvGraphicFramePr>
          <p:cNvPr id="1176" name="Google Shape;1176;p81"/>
          <p:cNvGraphicFramePr/>
          <p:nvPr/>
        </p:nvGraphicFramePr>
        <p:xfrm>
          <a:off x="5593375" y="1230675"/>
          <a:ext cx="3000000" cy="3000000"/>
        </p:xfrm>
        <a:graphic>
          <a:graphicData uri="http://schemas.openxmlformats.org/drawingml/2006/table">
            <a:tbl>
              <a:tblPr>
                <a:noFill/>
                <a:tableStyleId>{8019CF70-E3D2-458C-A1AD-AAC3D800E138}</a:tableStyleId>
              </a:tblPr>
              <a:tblGrid>
                <a:gridCol w="3268325"/>
              </a:tblGrid>
              <a:tr h="2155475">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class</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public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static</a:t>
                      </a: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void</a:t>
                      </a:r>
                      <a:r>
                        <a:rPr b="1" lang="en-IN" sz="1000">
                          <a:solidFill>
                            <a:srgbClr val="FFFFFF"/>
                          </a:solidFill>
                          <a:highlight>
                            <a:srgbClr val="333333"/>
                          </a:highlight>
                          <a:latin typeface="Consolas"/>
                          <a:ea typeface="Consolas"/>
                          <a:cs typeface="Consolas"/>
                          <a:sym typeface="Consolas"/>
                        </a:rPr>
                        <a:t> </a:t>
                      </a:r>
                      <a:r>
                        <a:rPr b="1" lang="en-IN" sz="1000">
                          <a:solidFill>
                            <a:srgbClr val="FFFFAA"/>
                          </a:solidFill>
                          <a:highlight>
                            <a:srgbClr val="333333"/>
                          </a:highlight>
                          <a:latin typeface="Consolas"/>
                          <a:ea typeface="Consolas"/>
                          <a:cs typeface="Consolas"/>
                          <a:sym typeface="Consolas"/>
                        </a:rPr>
                        <a:t>main</a:t>
                      </a:r>
                      <a:r>
                        <a:rPr b="1" lang="en-IN" sz="1000">
                          <a:solidFill>
                            <a:srgbClr val="FFFFFF"/>
                          </a:solidFill>
                          <a:highlight>
                            <a:srgbClr val="333333"/>
                          </a:highlight>
                          <a:latin typeface="Consolas"/>
                          <a:ea typeface="Consolas"/>
                          <a:cs typeface="Consolas"/>
                          <a:sym typeface="Consolas"/>
                        </a:rPr>
                        <a:t>(String[] args)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double</a:t>
                      </a:r>
                      <a:r>
                        <a:rPr b="1" lang="en-IN" sz="1000">
                          <a:solidFill>
                            <a:srgbClr val="FFFFFF"/>
                          </a:solidFill>
                          <a:highlight>
                            <a:srgbClr val="333333"/>
                          </a:highlight>
                          <a:latin typeface="Consolas"/>
                          <a:ea typeface="Consolas"/>
                          <a:cs typeface="Consolas"/>
                          <a:sym typeface="Consolas"/>
                        </a:rPr>
                        <a:t> pi = </a:t>
                      </a:r>
                      <a:r>
                        <a:rPr b="1" lang="en-IN" sz="1000">
                          <a:solidFill>
                            <a:srgbClr val="D36363"/>
                          </a:solidFill>
                          <a:highlight>
                            <a:srgbClr val="333333"/>
                          </a:highlight>
                          <a:latin typeface="Consolas"/>
                          <a:ea typeface="Consolas"/>
                          <a:cs typeface="Consolas"/>
                          <a:sym typeface="Consolas"/>
                        </a:rPr>
                        <a:t>3.141592653589793</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System.out.println(pi);</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float</a:t>
                      </a:r>
                      <a:r>
                        <a:rPr b="1" lang="en-IN" sz="1000">
                          <a:solidFill>
                            <a:srgbClr val="FFFFFF"/>
                          </a:solidFill>
                          <a:highlight>
                            <a:srgbClr val="333333"/>
                          </a:highlight>
                          <a:latin typeface="Consolas"/>
                          <a:ea typeface="Consolas"/>
                          <a:cs typeface="Consolas"/>
                          <a:sym typeface="Consolas"/>
                        </a:rPr>
                        <a:t> floatPi = (</a:t>
                      </a:r>
                      <a:r>
                        <a:rPr b="1" lang="en-IN" sz="1000">
                          <a:solidFill>
                            <a:srgbClr val="FCC28C"/>
                          </a:solidFill>
                          <a:highlight>
                            <a:srgbClr val="333333"/>
                          </a:highlight>
                          <a:latin typeface="Consolas"/>
                          <a:ea typeface="Consolas"/>
                          <a:cs typeface="Consolas"/>
                          <a:sym typeface="Consolas"/>
                        </a:rPr>
                        <a:t>float</a:t>
                      </a:r>
                      <a:r>
                        <a:rPr b="1" lang="en-IN" sz="1000">
                          <a:solidFill>
                            <a:srgbClr val="FFFFFF"/>
                          </a:solidFill>
                          <a:highlight>
                            <a:srgbClr val="333333"/>
                          </a:highlight>
                          <a:latin typeface="Consolas"/>
                          <a:ea typeface="Consolas"/>
                          <a:cs typeface="Consolas"/>
                          <a:sym typeface="Consolas"/>
                        </a:rPr>
                        <a:t>) pi;</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System.out.println(floatPi);</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 intPi = (</a:t>
                      </a:r>
                      <a:r>
                        <a:rPr b="1" lang="en-IN" sz="1000">
                          <a:solidFill>
                            <a:srgbClr val="FCC28C"/>
                          </a:solidFill>
                          <a:highlight>
                            <a:srgbClr val="333333"/>
                          </a:highlight>
                          <a:latin typeface="Consolas"/>
                          <a:ea typeface="Consolas"/>
                          <a:cs typeface="Consolas"/>
                          <a:sym typeface="Consolas"/>
                        </a:rPr>
                        <a:t>int</a:t>
                      </a:r>
                      <a:r>
                        <a:rPr b="1" lang="en-IN" sz="1000">
                          <a:solidFill>
                            <a:srgbClr val="FFFFFF"/>
                          </a:solidFill>
                          <a:highlight>
                            <a:srgbClr val="333333"/>
                          </a:highlight>
                          <a:latin typeface="Consolas"/>
                          <a:ea typeface="Consolas"/>
                          <a:cs typeface="Consolas"/>
                          <a:sym typeface="Consolas"/>
                        </a:rPr>
                        <a:t>)pi;</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System.out.println(intPi);</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  }</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a:t>
                      </a:r>
                      <a:endParaRPr b="1" sz="1000">
                        <a:solidFill>
                          <a:srgbClr val="A9B7C6"/>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1177" name="Google Shape;1177;p81"/>
          <p:cNvSpPr txBox="1"/>
          <p:nvPr/>
        </p:nvSpPr>
        <p:spPr>
          <a:xfrm>
            <a:off x="148725" y="739175"/>
            <a:ext cx="5211000" cy="40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t>Suppose you have stored the value of pi in a double variable. </a:t>
            </a:r>
            <a:r>
              <a:rPr lang="en-IN"/>
              <a:t>You want to find the integer value of pi that is stored in the same variable</a:t>
            </a:r>
            <a:r>
              <a:rPr lang="en-IN"/>
              <a:t>.</a:t>
            </a:r>
            <a:r>
              <a:rPr lang="en-IN"/>
              <a:t> How would you do this?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In programming, you will often come across situations wherein you may have to change the data type of a variable</a:t>
            </a:r>
            <a:r>
              <a:rPr lang="en-IN">
                <a:solidFill>
                  <a:schemeClr val="dk1"/>
                </a:solidFill>
              </a:rPr>
              <a:t> temporarily in order</a:t>
            </a:r>
            <a:r>
              <a:rPr lang="en-IN"/>
              <a:t> to perform some calculations or operations.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The process of converting one data type to another is known as casting. It is quite useful in Java programs and lets you convert one data type to another.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For example, you can convert a double into float. However, please note that you lose precision in this case.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82"/>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183" name="Google Shape;1183;p82"/>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184" name="Google Shape;1184;p82"/>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85" name="Google Shape;1185;p82"/>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186" name="Google Shape;1186;p82"/>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187" name="Google Shape;1187;p8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8" name="Google Shape;1188;p82"/>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9" name="Google Shape;1189;p82"/>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190" name="Google Shape;1190;p82"/>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9</a:t>
            </a:r>
            <a:endParaRPr b="0" sz="3600">
              <a:solidFill>
                <a:srgbClr val="F5333F"/>
              </a:solidFill>
              <a:latin typeface="Proxima Nova"/>
              <a:ea typeface="Proxima Nova"/>
              <a:cs typeface="Proxima Nova"/>
              <a:sym typeface="Proxima Nova"/>
            </a:endParaRPr>
          </a:p>
        </p:txBody>
      </p:sp>
      <p:sp>
        <p:nvSpPr>
          <p:cNvPr id="1191" name="Google Shape;1191;p82"/>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1192" name="Google Shape;1192;p82"/>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graphicFrame>
        <p:nvGraphicFramePr>
          <p:cNvPr id="1193" name="Google Shape;1193;p82"/>
          <p:cNvGraphicFramePr/>
          <p:nvPr/>
        </p:nvGraphicFramePr>
        <p:xfrm>
          <a:off x="920825" y="2308950"/>
          <a:ext cx="3000000" cy="3000000"/>
        </p:xfrm>
        <a:graphic>
          <a:graphicData uri="http://schemas.openxmlformats.org/drawingml/2006/table">
            <a:tbl>
              <a:tblPr>
                <a:noFill/>
                <a:tableStyleId>{8019CF70-E3D2-458C-A1AD-AAC3D800E138}</a:tableStyleId>
              </a:tblPr>
              <a:tblGrid>
                <a:gridCol w="2227250"/>
              </a:tblGrid>
              <a:tr h="6301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float</a:t>
                      </a:r>
                      <a:r>
                        <a:rPr b="1" lang="en-IN" sz="1000">
                          <a:solidFill>
                            <a:srgbClr val="FFFFFF"/>
                          </a:solidFill>
                          <a:highlight>
                            <a:srgbClr val="333333"/>
                          </a:highlight>
                          <a:latin typeface="Consolas"/>
                          <a:ea typeface="Consolas"/>
                          <a:cs typeface="Consolas"/>
                          <a:sym typeface="Consolas"/>
                        </a:rPr>
                        <a:t> num1 = </a:t>
                      </a:r>
                      <a:r>
                        <a:rPr b="1" lang="en-IN" sz="1000">
                          <a:solidFill>
                            <a:srgbClr val="D36363"/>
                          </a:solidFill>
                          <a:highlight>
                            <a:srgbClr val="333333"/>
                          </a:highlight>
                          <a:latin typeface="Consolas"/>
                          <a:ea typeface="Consolas"/>
                          <a:cs typeface="Consolas"/>
                          <a:sym typeface="Consolas"/>
                        </a:rPr>
                        <a:t>20.14f</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double</a:t>
                      </a:r>
                      <a:r>
                        <a:rPr b="1" lang="en-IN" sz="1000">
                          <a:solidFill>
                            <a:srgbClr val="FFFFFF"/>
                          </a:solidFill>
                          <a:highlight>
                            <a:srgbClr val="333333"/>
                          </a:highlight>
                          <a:latin typeface="Consolas"/>
                          <a:ea typeface="Consolas"/>
                          <a:cs typeface="Consolas"/>
                          <a:sym typeface="Consolas"/>
                        </a:rPr>
                        <a:t> num2 = (</a:t>
                      </a:r>
                      <a:r>
                        <a:rPr b="1" lang="en-IN" sz="1000">
                          <a:solidFill>
                            <a:srgbClr val="FCC28C"/>
                          </a:solidFill>
                          <a:highlight>
                            <a:srgbClr val="333333"/>
                          </a:highlight>
                          <a:latin typeface="Consolas"/>
                          <a:ea typeface="Consolas"/>
                          <a:cs typeface="Consolas"/>
                          <a:sym typeface="Consolas"/>
                        </a:rPr>
                        <a:t>double</a:t>
                      </a:r>
                      <a:r>
                        <a:rPr b="1" lang="en-IN" sz="1000">
                          <a:solidFill>
                            <a:srgbClr val="FFFFFF"/>
                          </a:solidFill>
                          <a:highlight>
                            <a:srgbClr val="333333"/>
                          </a:highlight>
                          <a:latin typeface="Consolas"/>
                          <a:ea typeface="Consolas"/>
                          <a:cs typeface="Consolas"/>
                          <a:sym typeface="Consolas"/>
                        </a:rPr>
                        <a:t>) num1;</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System.out.println(num2);</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1194" name="Google Shape;1194;p82"/>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95" name="Google Shape;1195;p82"/>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IN" sz="1800">
                <a:solidFill>
                  <a:schemeClr val="dk1"/>
                </a:solidFill>
                <a:latin typeface="Calibri"/>
                <a:ea typeface="Calibri"/>
                <a:cs typeface="Calibri"/>
                <a:sym typeface="Calibri"/>
              </a:rPr>
              <a:t>What would be the output of the following code?</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20.14</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20.14f</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20</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20.139999389648438</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8"/>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663" name="Google Shape;663;p38"/>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b="0" i="0" lang="en-IN" sz="2340" u="none" cap="none" strike="noStrike">
                <a:solidFill>
                  <a:schemeClr val="lt1"/>
                </a:solidFill>
                <a:latin typeface="Proxima Nova"/>
                <a:ea typeface="Proxima Nova"/>
                <a:cs typeface="Proxima Nova"/>
                <a:sym typeface="Proxima Nova"/>
              </a:rPr>
              <a:t>Introduction to </a:t>
            </a:r>
            <a:r>
              <a:rPr lang="en-IN" sz="2340">
                <a:solidFill>
                  <a:schemeClr val="lt1"/>
                </a:solidFill>
                <a:latin typeface="Proxima Nova"/>
                <a:ea typeface="Proxima Nova"/>
                <a:cs typeface="Proxima Nova"/>
                <a:sym typeface="Proxima Nova"/>
              </a:rPr>
              <a:t>Java</a:t>
            </a:r>
            <a:endParaRPr b="0" i="0" sz="2340" u="none" cap="none" strike="noStrike">
              <a:solidFill>
                <a:schemeClr val="lt1"/>
              </a:solidFill>
              <a:latin typeface="Proxima Nova"/>
              <a:ea typeface="Proxima Nova"/>
              <a:cs typeface="Proxima Nova"/>
              <a:sym typeface="Proxima Nova"/>
            </a:endParaRPr>
          </a:p>
        </p:txBody>
      </p:sp>
      <p:sp>
        <p:nvSpPr>
          <p:cNvPr id="664" name="Google Shape;664;p38"/>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5" name="Google Shape;665;p38"/>
          <p:cNvSpPr txBox="1"/>
          <p:nvPr>
            <p:ph idx="1" type="body"/>
          </p:nvPr>
        </p:nvSpPr>
        <p:spPr>
          <a:xfrm>
            <a:off x="950975" y="1064625"/>
            <a:ext cx="7105200" cy="347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None/>
            </a:pPr>
            <a:r>
              <a:t/>
            </a:r>
            <a:endParaRPr b="1" sz="1600"/>
          </a:p>
          <a:p>
            <a:pPr indent="0" lvl="0" marL="0" rtl="0" algn="ctr">
              <a:lnSpc>
                <a:spcPct val="100000"/>
              </a:lnSpc>
              <a:spcBef>
                <a:spcPts val="0"/>
              </a:spcBef>
              <a:spcAft>
                <a:spcPts val="0"/>
              </a:spcAft>
              <a:buClr>
                <a:schemeClr val="dk1"/>
              </a:buClr>
              <a:buSzPts val="1400"/>
              <a:buNone/>
            </a:pPr>
            <a:r>
              <a:rPr b="1" lang="en-IN" sz="1600"/>
              <a:t>Why do we need a programming language?</a:t>
            </a:r>
            <a:endParaRPr sz="1600"/>
          </a:p>
          <a:p>
            <a:pPr indent="0" lvl="0" marL="0" rtl="0" algn="just">
              <a:lnSpc>
                <a:spcPct val="100000"/>
              </a:lnSpc>
              <a:spcBef>
                <a:spcPts val="1200"/>
              </a:spcBef>
              <a:spcAft>
                <a:spcPts val="0"/>
              </a:spcAft>
              <a:buClr>
                <a:schemeClr val="dk1"/>
              </a:buClr>
              <a:buSzPts val="1400"/>
              <a:buNone/>
            </a:pPr>
            <a:r>
              <a:rPr lang="en-IN" sz="1400"/>
              <a:t>In our day-to-day lives, we use communication to perform different tasks. For example, at a restaurant, when you want to place an order, you call the waiter and give them instructions. Similarly, to prepare your favourite dish, you follow certain steps.</a:t>
            </a:r>
            <a:endParaRPr sz="1400"/>
          </a:p>
          <a:p>
            <a:pPr indent="0" lvl="0" marL="0" rtl="0" algn="just">
              <a:lnSpc>
                <a:spcPct val="100000"/>
              </a:lnSpc>
              <a:spcBef>
                <a:spcPts val="1200"/>
              </a:spcBef>
              <a:spcAft>
                <a:spcPts val="0"/>
              </a:spcAft>
              <a:buClr>
                <a:schemeClr val="dk1"/>
              </a:buClr>
              <a:buSzPts val="1400"/>
              <a:buNone/>
            </a:pPr>
            <a:r>
              <a:rPr lang="en-IN" sz="1400"/>
              <a:t>Computers also work in a similar manner, and you need to provide them with certain instructions in order to use them to </a:t>
            </a:r>
            <a:r>
              <a:rPr lang="en-IN" sz="1400"/>
              <a:t>solve some </a:t>
            </a:r>
            <a:r>
              <a:rPr lang="en-IN" sz="1400"/>
              <a:t>important tasks</a:t>
            </a:r>
            <a:r>
              <a:rPr lang="en-IN" sz="1400"/>
              <a:t>.</a:t>
            </a:r>
            <a:endParaRPr/>
          </a:p>
          <a:p>
            <a:pPr indent="0" lvl="0" marL="0" rtl="0" algn="just">
              <a:lnSpc>
                <a:spcPct val="100000"/>
              </a:lnSpc>
              <a:spcBef>
                <a:spcPts val="1200"/>
              </a:spcBef>
              <a:spcAft>
                <a:spcPts val="0"/>
              </a:spcAft>
              <a:buClr>
                <a:schemeClr val="dk1"/>
              </a:buClr>
              <a:buSzPts val="1100"/>
              <a:buFont typeface="Arial"/>
              <a:buNone/>
            </a:pPr>
            <a:r>
              <a:rPr lang="en-IN" sz="1400"/>
              <a:t>A computer understands everything in its own language, which is called the </a:t>
            </a:r>
            <a:r>
              <a:rPr b="1" lang="en-IN" sz="1400"/>
              <a:t>machine language</a:t>
            </a:r>
            <a:r>
              <a:rPr lang="en-IN" sz="1400"/>
              <a:t>, in which all the data is stored in the form of binary digits, known as bits in short.</a:t>
            </a:r>
            <a:endParaRPr sz="1400"/>
          </a:p>
          <a:p>
            <a:pPr indent="0" lvl="0" marL="0" rtl="0" algn="just">
              <a:lnSpc>
                <a:spcPct val="100000"/>
              </a:lnSpc>
              <a:spcBef>
                <a:spcPts val="1200"/>
              </a:spcBef>
              <a:spcAft>
                <a:spcPts val="0"/>
              </a:spcAft>
              <a:buClr>
                <a:schemeClr val="dk1"/>
              </a:buClr>
              <a:buSzPts val="1100"/>
              <a:buFont typeface="Arial"/>
              <a:buNone/>
            </a:pPr>
            <a:r>
              <a:rPr lang="en-IN" sz="1400"/>
              <a:t>Since machine language is difficult for humans to understand, there are </a:t>
            </a:r>
            <a:r>
              <a:rPr b="1" lang="en-IN" sz="1400"/>
              <a:t>high-level</a:t>
            </a:r>
            <a:r>
              <a:rPr lang="en-IN" sz="1400"/>
              <a:t> programming languages that are understandable by humans and, later, converted to machine language using the process of compilation.</a:t>
            </a:r>
            <a:endParaRPr sz="1400"/>
          </a:p>
          <a:p>
            <a:pPr indent="0" lvl="0" marL="0" rtl="0" algn="just">
              <a:lnSpc>
                <a:spcPct val="100000"/>
              </a:lnSpc>
              <a:spcBef>
                <a:spcPts val="1200"/>
              </a:spcBef>
              <a:spcAft>
                <a:spcPts val="0"/>
              </a:spcAft>
              <a:buClr>
                <a:schemeClr val="dk1"/>
              </a:buClr>
              <a:buSzPts val="1100"/>
              <a:buFont typeface="Arial"/>
              <a:buNone/>
            </a:pPr>
            <a:r>
              <a:t/>
            </a:r>
            <a:endParaRPr sz="1400"/>
          </a:p>
          <a:p>
            <a:pPr indent="0" lvl="0" marL="0" rtl="0" algn="just">
              <a:lnSpc>
                <a:spcPct val="100000"/>
              </a:lnSpc>
              <a:spcBef>
                <a:spcPts val="1200"/>
              </a:spcBef>
              <a:spcAft>
                <a:spcPts val="0"/>
              </a:spcAft>
              <a:buClr>
                <a:schemeClr val="dk1"/>
              </a:buClr>
              <a:buSzPts val="1400"/>
              <a:buNone/>
            </a:pPr>
            <a:r>
              <a:t/>
            </a:r>
            <a:endParaRPr sz="1400"/>
          </a:p>
          <a:p>
            <a:pPr indent="0" lvl="0" marL="0" rtl="0" algn="just">
              <a:lnSpc>
                <a:spcPct val="100000"/>
              </a:lnSpc>
              <a:spcBef>
                <a:spcPts val="1200"/>
              </a:spcBef>
              <a:spcAft>
                <a:spcPts val="0"/>
              </a:spcAft>
              <a:buClr>
                <a:schemeClr val="dk1"/>
              </a:buClr>
              <a:buSzPts val="14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83"/>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1201" name="Google Shape;1201;p83"/>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202" name="Google Shape;1202;p83"/>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03" name="Google Shape;1203;p83"/>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1204" name="Google Shape;1204;p83"/>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1205" name="Google Shape;1205;p83"/>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6" name="Google Shape;1206;p83"/>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83"/>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208" name="Google Shape;1208;p83"/>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9</a:t>
            </a:r>
            <a:r>
              <a:rPr lang="en-IN" sz="3600">
                <a:solidFill>
                  <a:srgbClr val="F5333F"/>
                </a:solidFill>
                <a:latin typeface="Proxima Nova"/>
                <a:ea typeface="Proxima Nova"/>
                <a:cs typeface="Proxima Nova"/>
                <a:sym typeface="Proxima Nova"/>
              </a:rPr>
              <a:t>(Answer)</a:t>
            </a:r>
            <a:endParaRPr b="0" sz="3600">
              <a:solidFill>
                <a:srgbClr val="F5333F"/>
              </a:solidFill>
              <a:latin typeface="Proxima Nova"/>
              <a:ea typeface="Proxima Nova"/>
              <a:cs typeface="Proxima Nova"/>
              <a:sym typeface="Proxima Nova"/>
            </a:endParaRPr>
          </a:p>
        </p:txBody>
      </p:sp>
      <p:sp>
        <p:nvSpPr>
          <p:cNvPr id="1209" name="Google Shape;1209;p83"/>
          <p:cNvSpPr txBox="1"/>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900">
                <a:solidFill>
                  <a:srgbClr val="FF0000"/>
                </a:solidFill>
                <a:latin typeface="Proxima Nova"/>
                <a:ea typeface="Proxima Nova"/>
                <a:cs typeface="Proxima Nova"/>
                <a:sym typeface="Proxima Nova"/>
              </a:rPr>
              <a:t>23/05/19</a:t>
            </a:r>
            <a:endParaRPr sz="900">
              <a:solidFill>
                <a:srgbClr val="FF0000"/>
              </a:solidFill>
              <a:latin typeface="Proxima Nova"/>
              <a:ea typeface="Proxima Nova"/>
              <a:cs typeface="Proxima Nova"/>
              <a:sym typeface="Proxima Nova"/>
            </a:endParaRPr>
          </a:p>
        </p:txBody>
      </p:sp>
      <p:pic>
        <p:nvPicPr>
          <p:cNvPr id="1210" name="Google Shape;1210;p83"/>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1211" name="Google Shape;1211;p83"/>
          <p:cNvSpPr txBox="1"/>
          <p:nvPr/>
        </p:nvSpPr>
        <p:spPr>
          <a:xfrm>
            <a:off x="638175" y="1772885"/>
            <a:ext cx="5731500" cy="3139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IN" sz="1800">
                <a:solidFill>
                  <a:schemeClr val="dk1"/>
                </a:solidFill>
                <a:latin typeface="Calibri"/>
                <a:ea typeface="Calibri"/>
                <a:cs typeface="Calibri"/>
                <a:sym typeface="Calibri"/>
              </a:rPr>
              <a:t>What would be the output of the following code?</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20.14</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20.14f</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AutoNum type="alphaLcPeriod"/>
            </a:pPr>
            <a:r>
              <a:rPr lang="en-IN" sz="1800">
                <a:solidFill>
                  <a:schemeClr val="dk1"/>
                </a:solidFill>
                <a:latin typeface="Calibri"/>
                <a:ea typeface="Calibri"/>
                <a:cs typeface="Calibri"/>
                <a:sym typeface="Calibri"/>
              </a:rPr>
              <a:t>20</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rgbClr val="FF0000"/>
              </a:buClr>
              <a:buSzPts val="1800"/>
              <a:buFont typeface="Calibri"/>
              <a:buAutoNum type="alphaLcPeriod"/>
            </a:pPr>
            <a:r>
              <a:rPr b="1" lang="en-IN" sz="1800">
                <a:solidFill>
                  <a:srgbClr val="FF0000"/>
                </a:solidFill>
                <a:latin typeface="Calibri"/>
                <a:ea typeface="Calibri"/>
                <a:cs typeface="Calibri"/>
                <a:sym typeface="Calibri"/>
              </a:rPr>
              <a:t>20.139999389648438</a:t>
            </a:r>
            <a:endParaRPr b="1" sz="1800">
              <a:solidFill>
                <a:srgbClr val="FF0000"/>
              </a:solidFill>
              <a:latin typeface="Calibri"/>
              <a:ea typeface="Calibri"/>
              <a:cs typeface="Calibri"/>
              <a:sym typeface="Calibri"/>
            </a:endParaRPr>
          </a:p>
        </p:txBody>
      </p:sp>
      <p:graphicFrame>
        <p:nvGraphicFramePr>
          <p:cNvPr id="1212" name="Google Shape;1212;p83"/>
          <p:cNvGraphicFramePr/>
          <p:nvPr/>
        </p:nvGraphicFramePr>
        <p:xfrm>
          <a:off x="920825" y="2308950"/>
          <a:ext cx="3000000" cy="3000000"/>
        </p:xfrm>
        <a:graphic>
          <a:graphicData uri="http://schemas.openxmlformats.org/drawingml/2006/table">
            <a:tbl>
              <a:tblPr>
                <a:noFill/>
                <a:tableStyleId>{8019CF70-E3D2-458C-A1AD-AAC3D800E138}</a:tableStyleId>
              </a:tblPr>
              <a:tblGrid>
                <a:gridCol w="2227250"/>
              </a:tblGrid>
              <a:tr h="630100">
                <a:tc>
                  <a:txBody>
                    <a:bodyPr/>
                    <a:lstStyle/>
                    <a:p>
                      <a:pPr indent="0" lvl="0" marL="0" rtl="0" algn="l">
                        <a:lnSpc>
                          <a:spcPct val="115000"/>
                        </a:lnSpc>
                        <a:spcBef>
                          <a:spcPts val="0"/>
                        </a:spcBef>
                        <a:spcAft>
                          <a:spcPts val="0"/>
                        </a:spcAft>
                        <a:buNone/>
                      </a:pPr>
                      <a:r>
                        <a:rPr b="1" lang="en-IN" sz="1000">
                          <a:solidFill>
                            <a:srgbClr val="FCC28C"/>
                          </a:solidFill>
                          <a:highlight>
                            <a:srgbClr val="333333"/>
                          </a:highlight>
                          <a:latin typeface="Consolas"/>
                          <a:ea typeface="Consolas"/>
                          <a:cs typeface="Consolas"/>
                          <a:sym typeface="Consolas"/>
                        </a:rPr>
                        <a:t>float</a:t>
                      </a:r>
                      <a:r>
                        <a:rPr b="1" lang="en-IN" sz="1000">
                          <a:solidFill>
                            <a:srgbClr val="FFFFFF"/>
                          </a:solidFill>
                          <a:highlight>
                            <a:srgbClr val="333333"/>
                          </a:highlight>
                          <a:latin typeface="Consolas"/>
                          <a:ea typeface="Consolas"/>
                          <a:cs typeface="Consolas"/>
                          <a:sym typeface="Consolas"/>
                        </a:rPr>
                        <a:t> num1 = </a:t>
                      </a:r>
                      <a:r>
                        <a:rPr b="1" lang="en-IN" sz="1000">
                          <a:solidFill>
                            <a:srgbClr val="D36363"/>
                          </a:solidFill>
                          <a:highlight>
                            <a:srgbClr val="333333"/>
                          </a:highlight>
                          <a:latin typeface="Consolas"/>
                          <a:ea typeface="Consolas"/>
                          <a:cs typeface="Consolas"/>
                          <a:sym typeface="Consolas"/>
                        </a:rPr>
                        <a:t>20.14f</a:t>
                      </a:r>
                      <a:r>
                        <a:rPr b="1" lang="en-IN" sz="1000">
                          <a:solidFill>
                            <a:srgbClr val="FFFFFF"/>
                          </a:solidFill>
                          <a:highlight>
                            <a:srgbClr val="333333"/>
                          </a:highlight>
                          <a:latin typeface="Consolas"/>
                          <a:ea typeface="Consolas"/>
                          <a:cs typeface="Consolas"/>
                          <a:sym typeface="Consolas"/>
                        </a:rPr>
                        <a:t>;</a:t>
                      </a:r>
                      <a:br>
                        <a:rPr b="1" lang="en-IN" sz="1000">
                          <a:solidFill>
                            <a:srgbClr val="FFFFFF"/>
                          </a:solidFill>
                          <a:highlight>
                            <a:srgbClr val="333333"/>
                          </a:highlight>
                          <a:latin typeface="Consolas"/>
                          <a:ea typeface="Consolas"/>
                          <a:cs typeface="Consolas"/>
                          <a:sym typeface="Consolas"/>
                        </a:rPr>
                      </a:br>
                      <a:r>
                        <a:rPr b="1" lang="en-IN" sz="1000">
                          <a:solidFill>
                            <a:srgbClr val="FCC28C"/>
                          </a:solidFill>
                          <a:highlight>
                            <a:srgbClr val="333333"/>
                          </a:highlight>
                          <a:latin typeface="Consolas"/>
                          <a:ea typeface="Consolas"/>
                          <a:cs typeface="Consolas"/>
                          <a:sym typeface="Consolas"/>
                        </a:rPr>
                        <a:t>double</a:t>
                      </a:r>
                      <a:r>
                        <a:rPr b="1" lang="en-IN" sz="1000">
                          <a:solidFill>
                            <a:srgbClr val="FFFFFF"/>
                          </a:solidFill>
                          <a:highlight>
                            <a:srgbClr val="333333"/>
                          </a:highlight>
                          <a:latin typeface="Consolas"/>
                          <a:ea typeface="Consolas"/>
                          <a:cs typeface="Consolas"/>
                          <a:sym typeface="Consolas"/>
                        </a:rPr>
                        <a:t> num2 = (</a:t>
                      </a:r>
                      <a:r>
                        <a:rPr b="1" lang="en-IN" sz="1000">
                          <a:solidFill>
                            <a:srgbClr val="FCC28C"/>
                          </a:solidFill>
                          <a:highlight>
                            <a:srgbClr val="333333"/>
                          </a:highlight>
                          <a:latin typeface="Consolas"/>
                          <a:ea typeface="Consolas"/>
                          <a:cs typeface="Consolas"/>
                          <a:sym typeface="Consolas"/>
                        </a:rPr>
                        <a:t>double</a:t>
                      </a:r>
                      <a:r>
                        <a:rPr b="1" lang="en-IN" sz="1000">
                          <a:solidFill>
                            <a:srgbClr val="FFFFFF"/>
                          </a:solidFill>
                          <a:highlight>
                            <a:srgbClr val="333333"/>
                          </a:highlight>
                          <a:latin typeface="Consolas"/>
                          <a:ea typeface="Consolas"/>
                          <a:cs typeface="Consolas"/>
                          <a:sym typeface="Consolas"/>
                        </a:rPr>
                        <a:t>) num1;</a:t>
                      </a:r>
                      <a:br>
                        <a:rPr b="1" lang="en-IN" sz="1000">
                          <a:solidFill>
                            <a:srgbClr val="FFFFFF"/>
                          </a:solidFill>
                          <a:highlight>
                            <a:srgbClr val="333333"/>
                          </a:highlight>
                          <a:latin typeface="Consolas"/>
                          <a:ea typeface="Consolas"/>
                          <a:cs typeface="Consolas"/>
                          <a:sym typeface="Consolas"/>
                        </a:rPr>
                      </a:br>
                      <a:r>
                        <a:rPr b="1" lang="en-IN" sz="1000">
                          <a:solidFill>
                            <a:srgbClr val="FFFFFF"/>
                          </a:solidFill>
                          <a:highlight>
                            <a:srgbClr val="333333"/>
                          </a:highlight>
                          <a:latin typeface="Consolas"/>
                          <a:ea typeface="Consolas"/>
                          <a:cs typeface="Consolas"/>
                          <a:sym typeface="Consolas"/>
                        </a:rPr>
                        <a:t>System.out.println(num2);</a:t>
                      </a:r>
                      <a:endParaRPr b="1" sz="1000">
                        <a:solidFill>
                          <a:srgbClr val="CC7832"/>
                        </a:solidFill>
                        <a:highlight>
                          <a:srgbClr val="2B2B2B"/>
                        </a:highlight>
                        <a:latin typeface="Courier New"/>
                        <a:ea typeface="Courier New"/>
                        <a:cs typeface="Courier New"/>
                        <a:sym typeface="Courier New"/>
                      </a:endParaRPr>
                    </a:p>
                  </a:txBody>
                  <a:tcPr marT="63500" marB="63500" marR="63500" marL="63500">
                    <a:solidFill>
                      <a:srgbClr val="333333"/>
                    </a:solidFill>
                  </a:tcPr>
                </a:tc>
              </a:tr>
            </a:tbl>
          </a:graphicData>
        </a:graphic>
      </p:graphicFrame>
      <p:sp>
        <p:nvSpPr>
          <p:cNvPr id="1213" name="Google Shape;1213;p83"/>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84"/>
          <p:cNvSpPr txBox="1"/>
          <p:nvPr/>
        </p:nvSpPr>
        <p:spPr>
          <a:xfrm>
            <a:off x="385994" y="126216"/>
            <a:ext cx="42927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Hands-On Exercise – </a:t>
            </a:r>
            <a:r>
              <a:rPr lang="en-IN" sz="2340">
                <a:solidFill>
                  <a:schemeClr val="lt1"/>
                </a:solidFill>
                <a:latin typeface="Proxima Nova"/>
                <a:ea typeface="Proxima Nova"/>
                <a:cs typeface="Proxima Nova"/>
                <a:sym typeface="Proxima Nova"/>
              </a:rPr>
              <a:t>3</a:t>
            </a:r>
            <a:endParaRPr b="0" i="0" sz="2340" u="none" cap="none" strike="noStrike">
              <a:solidFill>
                <a:schemeClr val="lt1"/>
              </a:solidFill>
              <a:latin typeface="Proxima Nova"/>
              <a:ea typeface="Proxima Nova"/>
              <a:cs typeface="Proxima Nova"/>
              <a:sym typeface="Proxima Nova"/>
            </a:endParaRPr>
          </a:p>
        </p:txBody>
      </p:sp>
      <p:sp>
        <p:nvSpPr>
          <p:cNvPr id="1219" name="Google Shape;1219;p84"/>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1220" name="Google Shape;1220;p84"/>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1" name="Google Shape;1221;p84"/>
          <p:cNvSpPr txBox="1"/>
          <p:nvPr>
            <p:ph idx="1" type="body"/>
          </p:nvPr>
        </p:nvSpPr>
        <p:spPr>
          <a:xfrm>
            <a:off x="533251" y="1331319"/>
            <a:ext cx="7507200" cy="3291900"/>
          </a:xfrm>
          <a:prstGeom prst="rect">
            <a:avLst/>
          </a:prstGeom>
          <a:noFill/>
          <a:ln>
            <a:noFill/>
          </a:ln>
        </p:spPr>
        <p:txBody>
          <a:bodyPr anchorCtr="0" anchor="t" bIns="45700" lIns="91425" spcFirstLastPara="1" rIns="91425" wrap="square" tIns="45700">
            <a:noAutofit/>
          </a:bodyPr>
          <a:lstStyle/>
          <a:p>
            <a:pPr indent="-196850" lvl="0" marL="285750" rtl="0" algn="l">
              <a:lnSpc>
                <a:spcPct val="100000"/>
              </a:lnSpc>
              <a:spcBef>
                <a:spcPts val="1200"/>
              </a:spcBef>
              <a:spcAft>
                <a:spcPts val="0"/>
              </a:spcAft>
              <a:buClr>
                <a:schemeClr val="dk1"/>
              </a:buClr>
              <a:buSzPts val="1400"/>
              <a:buFont typeface="Arial"/>
              <a:buNone/>
            </a:pPr>
            <a:r>
              <a:rPr lang="en-IN" sz="1400"/>
              <a:t>Take an integer as input and cast it as a double.</a:t>
            </a: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85"/>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27" name="Google Shape;1227;p85"/>
          <p:cNvSpPr txBox="1"/>
          <p:nvPr/>
        </p:nvSpPr>
        <p:spPr>
          <a:xfrm>
            <a:off x="638175" y="654907"/>
            <a:ext cx="4432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800">
                <a:solidFill>
                  <a:schemeClr val="lt1"/>
                </a:solidFill>
                <a:latin typeface="Calibri"/>
                <a:ea typeface="Calibri"/>
                <a:cs typeface="Calibri"/>
                <a:sym typeface="Calibri"/>
              </a:rPr>
              <a:t>Important Questions</a:t>
            </a:r>
            <a:endParaRPr sz="2800">
              <a:solidFill>
                <a:schemeClr val="lt1"/>
              </a:solidFill>
              <a:latin typeface="Calibri"/>
              <a:ea typeface="Calibri"/>
              <a:cs typeface="Calibri"/>
              <a:sym typeface="Calibri"/>
            </a:endParaRPr>
          </a:p>
        </p:txBody>
      </p:sp>
      <p:sp>
        <p:nvSpPr>
          <p:cNvPr id="1228" name="Google Shape;1228;p85"/>
          <p:cNvSpPr txBox="1"/>
          <p:nvPr/>
        </p:nvSpPr>
        <p:spPr>
          <a:xfrm>
            <a:off x="638175" y="1507524"/>
            <a:ext cx="48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29" name="Google Shape;1229;p85"/>
          <p:cNvSpPr txBox="1"/>
          <p:nvPr/>
        </p:nvSpPr>
        <p:spPr>
          <a:xfrm>
            <a:off x="1126962" y="1507524"/>
            <a:ext cx="648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230" name="Google Shape;1230;p85"/>
          <p:cNvSpPr txBox="1"/>
          <p:nvPr/>
        </p:nvSpPr>
        <p:spPr>
          <a:xfrm>
            <a:off x="638218" y="1513843"/>
            <a:ext cx="48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1231" name="Google Shape;1231;p85"/>
          <p:cNvSpPr txBox="1"/>
          <p:nvPr/>
        </p:nvSpPr>
        <p:spPr>
          <a:xfrm>
            <a:off x="638126" y="2588704"/>
            <a:ext cx="48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3</a:t>
            </a:r>
            <a:endParaRPr/>
          </a:p>
        </p:txBody>
      </p:sp>
      <p:sp>
        <p:nvSpPr>
          <p:cNvPr id="1232" name="Google Shape;1232;p85"/>
          <p:cNvSpPr txBox="1"/>
          <p:nvPr/>
        </p:nvSpPr>
        <p:spPr>
          <a:xfrm>
            <a:off x="1050755" y="1513843"/>
            <a:ext cx="7393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What is the one basic difference between Java and all the other programming languages?</a:t>
            </a:r>
            <a:endParaRPr sz="1800">
              <a:solidFill>
                <a:schemeClr val="lt1"/>
              </a:solidFill>
              <a:latin typeface="Calibri"/>
              <a:ea typeface="Calibri"/>
              <a:cs typeface="Calibri"/>
              <a:sym typeface="Calibri"/>
            </a:endParaRPr>
          </a:p>
        </p:txBody>
      </p:sp>
      <p:sp>
        <p:nvSpPr>
          <p:cNvPr id="1233" name="Google Shape;1233;p85"/>
          <p:cNvSpPr txBox="1"/>
          <p:nvPr/>
        </p:nvSpPr>
        <p:spPr>
          <a:xfrm>
            <a:off x="638175" y="2162417"/>
            <a:ext cx="48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2</a:t>
            </a:r>
            <a:endParaRPr/>
          </a:p>
        </p:txBody>
      </p:sp>
      <p:sp>
        <p:nvSpPr>
          <p:cNvPr id="1234" name="Google Shape;1234;p85"/>
          <p:cNvSpPr txBox="1"/>
          <p:nvPr/>
        </p:nvSpPr>
        <p:spPr>
          <a:xfrm>
            <a:off x="1071312" y="2582404"/>
            <a:ext cx="7001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Tell us something about Java that no one</a:t>
            </a:r>
            <a:r>
              <a:rPr lang="en-IN" sz="1800">
                <a:solidFill>
                  <a:schemeClr val="lt1"/>
                </a:solidFill>
                <a:latin typeface="Calibri"/>
                <a:ea typeface="Calibri"/>
                <a:cs typeface="Calibri"/>
                <a:sym typeface="Calibri"/>
              </a:rPr>
              <a:t> in the campus</a:t>
            </a:r>
            <a:r>
              <a:rPr lang="en-IN" sz="1800">
                <a:solidFill>
                  <a:schemeClr val="lt1"/>
                </a:solidFill>
                <a:latin typeface="Calibri"/>
                <a:ea typeface="Calibri"/>
                <a:cs typeface="Calibri"/>
                <a:sym typeface="Calibri"/>
              </a:rPr>
              <a:t> told you.</a:t>
            </a:r>
            <a:endParaRPr sz="1800">
              <a:solidFill>
                <a:schemeClr val="lt1"/>
              </a:solidFill>
              <a:latin typeface="Calibri"/>
              <a:ea typeface="Calibri"/>
              <a:cs typeface="Calibri"/>
              <a:sym typeface="Calibri"/>
            </a:endParaRPr>
          </a:p>
        </p:txBody>
      </p:sp>
      <p:sp>
        <p:nvSpPr>
          <p:cNvPr id="1235" name="Google Shape;1235;p85"/>
          <p:cNvSpPr txBox="1"/>
          <p:nvPr/>
        </p:nvSpPr>
        <p:spPr>
          <a:xfrm>
            <a:off x="1050762" y="2162429"/>
            <a:ext cx="7393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Can you compile a Java program in Notepad? Illustrate with an example.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86"/>
          <p:cNvSpPr txBox="1"/>
          <p:nvPr>
            <p:ph type="title"/>
          </p:nvPr>
        </p:nvSpPr>
        <p:spPr>
          <a:xfrm>
            <a:off x="467251" y="116125"/>
            <a:ext cx="6721200" cy="562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IN"/>
              <a:t>Today’s Homework</a:t>
            </a:r>
            <a:endParaRPr/>
          </a:p>
        </p:txBody>
      </p:sp>
      <p:sp>
        <p:nvSpPr>
          <p:cNvPr id="1241" name="Google Shape;1241;p8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42" name="Google Shape;1242;p86"/>
          <p:cNvSpPr txBox="1"/>
          <p:nvPr/>
        </p:nvSpPr>
        <p:spPr>
          <a:xfrm>
            <a:off x="387150" y="678625"/>
            <a:ext cx="8369700" cy="21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a:solidFill>
                  <a:srgbClr val="FFFFFF"/>
                </a:solidFill>
              </a:rPr>
              <a:t>You are designing an asset-tracking system that allows the user to enter the following details of an asset:</a:t>
            </a:r>
            <a:endParaRPr>
              <a:solidFill>
                <a:srgbClr val="FFFFFF"/>
              </a:solidFill>
            </a:endParaRPr>
          </a:p>
          <a:p>
            <a:pPr indent="-311150" lvl="0" marL="457200" rtl="0" algn="l">
              <a:lnSpc>
                <a:spcPct val="115000"/>
              </a:lnSpc>
              <a:spcBef>
                <a:spcPts val="1600"/>
              </a:spcBef>
              <a:spcAft>
                <a:spcPts val="0"/>
              </a:spcAft>
              <a:buClr>
                <a:srgbClr val="FFFFFF"/>
              </a:buClr>
              <a:buSzPts val="1300"/>
              <a:buAutoNum type="arabicPeriod"/>
            </a:pPr>
            <a:r>
              <a:rPr b="1" lang="en-IN" sz="1300">
                <a:solidFill>
                  <a:srgbClr val="FFFFFF"/>
                </a:solidFill>
              </a:rPr>
              <a:t>Asset Tracking Number:</a:t>
            </a:r>
            <a:r>
              <a:rPr lang="en-IN" sz="1300">
                <a:solidFill>
                  <a:srgbClr val="FFFFFF"/>
                </a:solidFill>
              </a:rPr>
              <a:t> It is an integer that is used to identify an asset.</a:t>
            </a:r>
            <a:endParaRPr sz="1300">
              <a:solidFill>
                <a:srgbClr val="FFFFFF"/>
              </a:solidFill>
            </a:endParaRPr>
          </a:p>
          <a:p>
            <a:pPr indent="-311150" lvl="0" marL="457200" rtl="0" algn="l">
              <a:lnSpc>
                <a:spcPct val="115000"/>
              </a:lnSpc>
              <a:spcBef>
                <a:spcPts val="0"/>
              </a:spcBef>
              <a:spcAft>
                <a:spcPts val="0"/>
              </a:spcAft>
              <a:buClr>
                <a:srgbClr val="FFFFFF"/>
              </a:buClr>
              <a:buSzPts val="1300"/>
              <a:buAutoNum type="arabicPeriod"/>
            </a:pPr>
            <a:r>
              <a:rPr b="1" lang="en-IN" sz="1300">
                <a:solidFill>
                  <a:srgbClr val="FFFFFF"/>
                </a:solidFill>
              </a:rPr>
              <a:t>Asset Name:</a:t>
            </a:r>
            <a:r>
              <a:rPr lang="en-IN" sz="1300">
                <a:solidFill>
                  <a:srgbClr val="FFFFFF"/>
                </a:solidFill>
              </a:rPr>
              <a:t> It is the name of the asset.</a:t>
            </a:r>
            <a:endParaRPr sz="1300">
              <a:solidFill>
                <a:srgbClr val="FFFFFF"/>
              </a:solidFill>
            </a:endParaRPr>
          </a:p>
          <a:p>
            <a:pPr indent="-311150" lvl="0" marL="457200" rtl="0" algn="l">
              <a:lnSpc>
                <a:spcPct val="115000"/>
              </a:lnSpc>
              <a:spcBef>
                <a:spcPts val="0"/>
              </a:spcBef>
              <a:spcAft>
                <a:spcPts val="0"/>
              </a:spcAft>
              <a:buClr>
                <a:srgbClr val="FFFFFF"/>
              </a:buClr>
              <a:buSzPts val="1300"/>
              <a:buAutoNum type="arabicPeriod"/>
            </a:pPr>
            <a:r>
              <a:rPr b="1" lang="en-IN" sz="1300">
                <a:solidFill>
                  <a:srgbClr val="FFFFFF"/>
                </a:solidFill>
              </a:rPr>
              <a:t>Asset Value:</a:t>
            </a:r>
            <a:r>
              <a:rPr lang="en-IN" sz="1300">
                <a:solidFill>
                  <a:srgbClr val="FFFFFF"/>
                </a:solidFill>
              </a:rPr>
              <a:t> It denotes the price of an asset. An asset value can be 980.75.</a:t>
            </a:r>
            <a:endParaRPr sz="1300">
              <a:solidFill>
                <a:srgbClr val="FFFFFF"/>
              </a:solidFill>
            </a:endParaRPr>
          </a:p>
          <a:p>
            <a:pPr indent="0" lvl="0" marL="0" rtl="0" algn="l">
              <a:lnSpc>
                <a:spcPct val="115000"/>
              </a:lnSpc>
              <a:spcBef>
                <a:spcPts val="1600"/>
              </a:spcBef>
              <a:spcAft>
                <a:spcPts val="0"/>
              </a:spcAft>
              <a:buClr>
                <a:schemeClr val="dk1"/>
              </a:buClr>
              <a:buSzPts val="1100"/>
              <a:buFont typeface="Arial"/>
              <a:buNone/>
            </a:pPr>
            <a:r>
              <a:rPr lang="en-IN">
                <a:solidFill>
                  <a:srgbClr val="FFFFFF"/>
                </a:solidFill>
              </a:rPr>
              <a:t>Write a program that takes the inputs </a:t>
            </a:r>
            <a:r>
              <a:rPr lang="en-IN">
                <a:solidFill>
                  <a:schemeClr val="lt1"/>
                </a:solidFill>
              </a:rPr>
              <a:t>above </a:t>
            </a:r>
            <a:r>
              <a:rPr lang="en-IN">
                <a:solidFill>
                  <a:srgbClr val="FFFFFF"/>
                </a:solidFill>
              </a:rPr>
              <a:t>from the user and prints them to the console. </a:t>
            </a:r>
            <a:endParaRPr>
              <a:solidFill>
                <a:srgbClr val="FFFFFF"/>
              </a:solidFill>
            </a:endParaRPr>
          </a:p>
          <a:p>
            <a:pPr indent="0" lvl="0" marL="0" rtl="0" algn="l">
              <a:lnSpc>
                <a:spcPct val="115000"/>
              </a:lnSpc>
              <a:spcBef>
                <a:spcPts val="1600"/>
              </a:spcBef>
              <a:spcAft>
                <a:spcPts val="0"/>
              </a:spcAft>
              <a:buNone/>
            </a:pPr>
            <a:r>
              <a:rPr lang="en-IN" sz="1300">
                <a:solidFill>
                  <a:srgbClr val="FFFFFF"/>
                </a:solidFill>
              </a:rPr>
              <a:t>Input Format:</a:t>
            </a:r>
            <a:br>
              <a:rPr lang="en-IN" sz="1300">
                <a:solidFill>
                  <a:srgbClr val="FFFFFF"/>
                </a:solidFill>
              </a:rPr>
            </a:br>
            <a:r>
              <a:rPr lang="en-IN" sz="1300">
                <a:solidFill>
                  <a:srgbClr val="FFFFFF"/>
                </a:solidFill>
              </a:rPr>
              <a:t>a. The first line contains the asset tracking number, which is an integer.</a:t>
            </a:r>
            <a:br>
              <a:rPr lang="en-IN" sz="1300">
                <a:solidFill>
                  <a:srgbClr val="FFFFFF"/>
                </a:solidFill>
              </a:rPr>
            </a:br>
            <a:r>
              <a:rPr lang="en-IN" sz="1300">
                <a:solidFill>
                  <a:srgbClr val="FFFFFF"/>
                </a:solidFill>
              </a:rPr>
              <a:t>b. The second line contains the asset name, which is a string.</a:t>
            </a:r>
            <a:br>
              <a:rPr lang="en-IN" sz="1300">
                <a:solidFill>
                  <a:srgbClr val="FFFFFF"/>
                </a:solidFill>
              </a:rPr>
            </a:br>
            <a:r>
              <a:rPr lang="en-IN" sz="1300">
                <a:solidFill>
                  <a:srgbClr val="FFFFFF"/>
                </a:solidFill>
              </a:rPr>
              <a:t>c. The third line contains the asset value, which is a float number.</a:t>
            </a:r>
            <a:endParaRPr sz="1300">
              <a:solidFill>
                <a:srgbClr val="FFFFFF"/>
              </a:solidFill>
            </a:endParaRPr>
          </a:p>
          <a:p>
            <a:pPr indent="0" lvl="0" marL="0" rtl="0" algn="l">
              <a:lnSpc>
                <a:spcPct val="115000"/>
              </a:lnSpc>
              <a:spcBef>
                <a:spcPts val="1600"/>
              </a:spcBef>
              <a:spcAft>
                <a:spcPts val="0"/>
              </a:spcAft>
              <a:buNone/>
            </a:pPr>
            <a:r>
              <a:rPr lang="en-IN" sz="1300">
                <a:solidFill>
                  <a:srgbClr val="FFFFFF"/>
                </a:solidFill>
              </a:rPr>
              <a:t>Output Format:</a:t>
            </a:r>
            <a:br>
              <a:rPr lang="en-IN" sz="1300">
                <a:solidFill>
                  <a:srgbClr val="FFFFFF"/>
                </a:solidFill>
              </a:rPr>
            </a:br>
            <a:r>
              <a:rPr lang="en-IN" sz="1300">
                <a:solidFill>
                  <a:srgbClr val="FFFFFF"/>
                </a:solidFill>
              </a:rPr>
              <a:t>a. The first line contain</a:t>
            </a:r>
            <a:r>
              <a:rPr lang="en-IN" sz="1300">
                <a:solidFill>
                  <a:srgbClr val="FFFFFF"/>
                </a:solidFill>
              </a:rPr>
              <a:t>s</a:t>
            </a:r>
            <a:r>
              <a:rPr lang="en-IN" sz="1300">
                <a:solidFill>
                  <a:srgbClr val="FFFFFF"/>
                </a:solidFill>
              </a:rPr>
              <a:t> the asset tracking number input by the user.</a:t>
            </a:r>
            <a:br>
              <a:rPr lang="en-IN" sz="1300">
                <a:solidFill>
                  <a:srgbClr val="FFFFFF"/>
                </a:solidFill>
              </a:rPr>
            </a:br>
            <a:r>
              <a:rPr lang="en-IN" sz="1300">
                <a:solidFill>
                  <a:srgbClr val="FFFFFF"/>
                </a:solidFill>
              </a:rPr>
              <a:t>b. The second line contain</a:t>
            </a:r>
            <a:r>
              <a:rPr lang="en-IN" sz="1300">
                <a:solidFill>
                  <a:srgbClr val="FFFFFF"/>
                </a:solidFill>
              </a:rPr>
              <a:t>s</a:t>
            </a:r>
            <a:r>
              <a:rPr lang="en-IN" sz="1300">
                <a:solidFill>
                  <a:srgbClr val="FFFFFF"/>
                </a:solidFill>
              </a:rPr>
              <a:t> the asset name input by the user.</a:t>
            </a:r>
            <a:br>
              <a:rPr lang="en-IN" sz="1300">
                <a:solidFill>
                  <a:srgbClr val="FFFFFF"/>
                </a:solidFill>
              </a:rPr>
            </a:br>
            <a:r>
              <a:rPr lang="en-IN" sz="1300">
                <a:solidFill>
                  <a:srgbClr val="FFFFFF"/>
                </a:solidFill>
              </a:rPr>
              <a:t>c. The third line contains the asset value input by the user.</a:t>
            </a:r>
            <a:endParaRPr sz="1300">
              <a:solidFill>
                <a:srgbClr val="FFFFFF"/>
              </a:solidFill>
            </a:endParaRPr>
          </a:p>
          <a:p>
            <a:pPr indent="0" lvl="0" marL="0" rtl="0" algn="l">
              <a:lnSpc>
                <a:spcPct val="115000"/>
              </a:lnSpc>
              <a:spcBef>
                <a:spcPts val="1600"/>
              </a:spcBef>
              <a:spcAft>
                <a:spcPts val="0"/>
              </a:spcAft>
              <a:buNone/>
            </a:pPr>
            <a:r>
              <a:t/>
            </a:r>
            <a:endParaRPr sz="1300">
              <a:solidFill>
                <a:srgbClr val="FFFFFF"/>
              </a:solidFill>
            </a:endParaRPr>
          </a:p>
          <a:p>
            <a:pPr indent="0" lvl="0" marL="0" rtl="0" algn="l">
              <a:lnSpc>
                <a:spcPct val="115000"/>
              </a:lnSpc>
              <a:spcBef>
                <a:spcPts val="1600"/>
              </a:spcBef>
              <a:spcAft>
                <a:spcPts val="0"/>
              </a:spcAft>
              <a:buClr>
                <a:schemeClr val="dk1"/>
              </a:buClr>
              <a:buSzPts val="1100"/>
              <a:buFont typeface="Arial"/>
              <a:buNone/>
            </a:pPr>
            <a:r>
              <a:t/>
            </a:r>
            <a:endParaRPr b="0" i="0" sz="1600" u="none" cap="none" strike="noStrike">
              <a:solidFill>
                <a:srgbClr val="FFFFFF"/>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87"/>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48" name="Google Shape;1248;p87"/>
          <p:cNvSpPr txBox="1"/>
          <p:nvPr/>
        </p:nvSpPr>
        <p:spPr>
          <a:xfrm>
            <a:off x="638175" y="654900"/>
            <a:ext cx="5695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en-IN" sz="2800">
                <a:solidFill>
                  <a:schemeClr val="lt1"/>
                </a:solidFill>
                <a:latin typeface="Calibri"/>
                <a:ea typeface="Calibri"/>
                <a:cs typeface="Calibri"/>
                <a:sym typeface="Calibri"/>
              </a:rPr>
              <a:t>Tasks to Complete After the Session</a:t>
            </a:r>
            <a:endParaRPr b="0" i="0" sz="2800" u="none" cap="none" strike="noStrike">
              <a:solidFill>
                <a:schemeClr val="lt1"/>
              </a:solidFill>
              <a:latin typeface="Calibri"/>
              <a:ea typeface="Calibri"/>
              <a:cs typeface="Calibri"/>
              <a:sym typeface="Calibri"/>
            </a:endParaRPr>
          </a:p>
        </p:txBody>
      </p:sp>
      <p:sp>
        <p:nvSpPr>
          <p:cNvPr id="1249" name="Google Shape;1249;p87"/>
          <p:cNvSpPr txBox="1"/>
          <p:nvPr>
            <p:ph idx="11" type="ftr"/>
          </p:nvPr>
        </p:nvSpPr>
        <p:spPr>
          <a:xfrm>
            <a:off x="2925450" y="4767275"/>
            <a:ext cx="32931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IN"/>
              <a:t>Full Stack Software Development</a:t>
            </a:r>
            <a:endParaRPr/>
          </a:p>
        </p:txBody>
      </p:sp>
      <p:graphicFrame>
        <p:nvGraphicFramePr>
          <p:cNvPr id="1250" name="Google Shape;1250;p87"/>
          <p:cNvGraphicFramePr/>
          <p:nvPr/>
        </p:nvGraphicFramePr>
        <p:xfrm>
          <a:off x="3355400" y="1983150"/>
          <a:ext cx="3000000" cy="3000000"/>
        </p:xfrm>
        <a:graphic>
          <a:graphicData uri="http://schemas.openxmlformats.org/drawingml/2006/table">
            <a:tbl>
              <a:tblPr>
                <a:noFill/>
                <a:tableStyleId>{DB82FAE1-4BA5-4241-A893-129C9053D850}</a:tableStyleId>
              </a:tblPr>
              <a:tblGrid>
                <a:gridCol w="2433200"/>
              </a:tblGrid>
              <a:tr h="381000">
                <a:tc>
                  <a:txBody>
                    <a:bodyPr/>
                    <a:lstStyle/>
                    <a:p>
                      <a:pPr indent="0" lvl="0" marL="0" rtl="0" algn="ctr">
                        <a:spcBef>
                          <a:spcPts val="0"/>
                        </a:spcBef>
                        <a:spcAft>
                          <a:spcPts val="0"/>
                        </a:spcAft>
                        <a:buNone/>
                      </a:pPr>
                      <a:r>
                        <a:rPr lang="en-IN">
                          <a:solidFill>
                            <a:srgbClr val="FFFFFF"/>
                          </a:solidFill>
                        </a:rPr>
                        <a:t>Homework Questions</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IN">
                          <a:solidFill>
                            <a:srgbClr val="FFFFFF"/>
                          </a:solidFill>
                        </a:rPr>
                        <a:t>MCQs</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IN">
                          <a:solidFill>
                            <a:srgbClr val="FFFFFF"/>
                          </a:solidFill>
                        </a:rPr>
                        <a:t>Coding Questions</a:t>
                      </a:r>
                      <a:endParaRPr>
                        <a:solidFill>
                          <a:srgbClr val="FFFFFF"/>
                        </a:solidFill>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88"/>
          <p:cNvSpPr txBox="1"/>
          <p:nvPr>
            <p:ph idx="12" type="sldNum"/>
          </p:nvPr>
        </p:nvSpPr>
        <p:spPr>
          <a:xfrm>
            <a:off x="6467475"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256" name="Google Shape;1256;p88"/>
          <p:cNvSpPr txBox="1"/>
          <p:nvPr/>
        </p:nvSpPr>
        <p:spPr>
          <a:xfrm>
            <a:off x="638175" y="654907"/>
            <a:ext cx="4432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800">
                <a:solidFill>
                  <a:schemeClr val="lt1"/>
                </a:solidFill>
                <a:latin typeface="Calibri"/>
                <a:ea typeface="Calibri"/>
                <a:cs typeface="Calibri"/>
                <a:sym typeface="Calibri"/>
              </a:rPr>
              <a:t>Next Class</a:t>
            </a:r>
            <a:endParaRPr sz="2800">
              <a:solidFill>
                <a:schemeClr val="lt1"/>
              </a:solidFill>
              <a:latin typeface="Calibri"/>
              <a:ea typeface="Calibri"/>
              <a:cs typeface="Calibri"/>
              <a:sym typeface="Calibri"/>
            </a:endParaRPr>
          </a:p>
        </p:txBody>
      </p:sp>
      <p:sp>
        <p:nvSpPr>
          <p:cNvPr id="1257" name="Google Shape;1257;p88"/>
          <p:cNvSpPr txBox="1"/>
          <p:nvPr/>
        </p:nvSpPr>
        <p:spPr>
          <a:xfrm>
            <a:off x="638175" y="1507524"/>
            <a:ext cx="48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1</a:t>
            </a:r>
            <a:endParaRPr/>
          </a:p>
        </p:txBody>
      </p:sp>
      <p:sp>
        <p:nvSpPr>
          <p:cNvPr id="1258" name="Google Shape;1258;p88"/>
          <p:cNvSpPr txBox="1"/>
          <p:nvPr/>
        </p:nvSpPr>
        <p:spPr>
          <a:xfrm>
            <a:off x="1126962" y="1507524"/>
            <a:ext cx="6065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Operators and Expressions</a:t>
            </a:r>
            <a:endParaRPr sz="1800">
              <a:solidFill>
                <a:schemeClr val="lt1"/>
              </a:solidFill>
              <a:latin typeface="Calibri"/>
              <a:ea typeface="Calibri"/>
              <a:cs typeface="Calibri"/>
              <a:sym typeface="Calibri"/>
            </a:endParaRPr>
          </a:p>
        </p:txBody>
      </p:sp>
      <p:sp>
        <p:nvSpPr>
          <p:cNvPr id="1259" name="Google Shape;1259;p88"/>
          <p:cNvSpPr txBox="1"/>
          <p:nvPr/>
        </p:nvSpPr>
        <p:spPr>
          <a:xfrm>
            <a:off x="642293" y="1931780"/>
            <a:ext cx="48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2</a:t>
            </a:r>
            <a:endParaRPr/>
          </a:p>
        </p:txBody>
      </p:sp>
      <p:sp>
        <p:nvSpPr>
          <p:cNvPr id="1260" name="Google Shape;1260;p88"/>
          <p:cNvSpPr txBox="1"/>
          <p:nvPr/>
        </p:nvSpPr>
        <p:spPr>
          <a:xfrm>
            <a:off x="1126962" y="1931780"/>
            <a:ext cx="7272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lt1"/>
                </a:solidFill>
                <a:latin typeface="Calibri"/>
                <a:ea typeface="Calibri"/>
                <a:cs typeface="Calibri"/>
                <a:sym typeface="Calibri"/>
              </a:rPr>
              <a:t>Flow Control Statements</a:t>
            </a:r>
            <a:endParaRPr sz="18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89"/>
          <p:cNvSpPr txBox="1"/>
          <p:nvPr/>
        </p:nvSpPr>
        <p:spPr>
          <a:xfrm>
            <a:off x="555037" y="2114911"/>
            <a:ext cx="6895200" cy="1172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Proxima Nova"/>
              <a:buNone/>
            </a:pPr>
            <a:r>
              <a:rPr b="0" i="0" lang="en-IN" sz="4000" u="none" cap="none" strike="noStrike">
                <a:solidFill>
                  <a:schemeClr val="dk1"/>
                </a:solidFill>
                <a:latin typeface="Proxima Nova"/>
                <a:ea typeface="Proxima Nova"/>
                <a:cs typeface="Proxima Nova"/>
                <a:sym typeface="Proxima Nova"/>
              </a:rPr>
              <a:t>Thank You!</a:t>
            </a:r>
            <a:endParaRPr b="0" i="0" sz="4000" u="none" cap="none" strike="noStrike">
              <a:solidFill>
                <a:schemeClr val="dk1"/>
              </a:solidFill>
              <a:latin typeface="Proxima Nova"/>
              <a:ea typeface="Proxima Nova"/>
              <a:cs typeface="Proxima Nova"/>
              <a:sym typeface="Proxima Nova"/>
            </a:endParaRPr>
          </a:p>
        </p:txBody>
      </p:sp>
      <p:pic>
        <p:nvPicPr>
          <p:cNvPr id="1266" name="Google Shape;1266;p89"/>
          <p:cNvPicPr preferRelativeResize="0"/>
          <p:nvPr/>
        </p:nvPicPr>
        <p:blipFill rotWithShape="1">
          <a:blip r:embed="rId3">
            <a:alphaModFix/>
          </a:blip>
          <a:srcRect b="0" l="0" r="0" t="0"/>
          <a:stretch/>
        </p:blipFill>
        <p:spPr>
          <a:xfrm>
            <a:off x="7582370" y="0"/>
            <a:ext cx="1356541" cy="1577482"/>
          </a:xfrm>
          <a:prstGeom prst="rect">
            <a:avLst/>
          </a:prstGeom>
          <a:noFill/>
          <a:ln>
            <a:noFill/>
          </a:ln>
        </p:spPr>
      </p:pic>
      <p:sp>
        <p:nvSpPr>
          <p:cNvPr id="1267" name="Google Shape;1267;p89"/>
          <p:cNvSpPr txBox="1"/>
          <p:nvPr/>
        </p:nvSpPr>
        <p:spPr>
          <a:xfrm>
            <a:off x="1157111" y="716037"/>
            <a:ext cx="1655700" cy="1311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t/>
            </a:r>
            <a:endParaRPr b="0" i="0" sz="1400" u="none" cap="none" strike="noStrike">
              <a:solidFill>
                <a:schemeClr val="lt1"/>
              </a:solidFill>
              <a:latin typeface="Proxima Nova"/>
              <a:ea typeface="Proxima Nova"/>
              <a:cs typeface="Proxima Nova"/>
              <a:sym typeface="Proxima Nova"/>
            </a:endParaRPr>
          </a:p>
          <a:p>
            <a:pPr indent="0" lvl="0" marL="0" marR="0" rtl="0" algn="l">
              <a:lnSpc>
                <a:spcPct val="90000"/>
              </a:lnSpc>
              <a:spcBef>
                <a:spcPts val="1000"/>
              </a:spcBef>
              <a:spcAft>
                <a:spcPts val="0"/>
              </a:spcAft>
              <a:buClr>
                <a:schemeClr val="dk1"/>
              </a:buClr>
              <a:buSzPts val="1400"/>
              <a:buFont typeface="Arial"/>
              <a:buNone/>
            </a:pPr>
            <a:r>
              <a:rPr b="0" i="1" lang="en-IN" sz="1400" u="none" cap="none" strike="noStrike">
                <a:solidFill>
                  <a:schemeClr val="dk1"/>
                </a:solidFill>
                <a:latin typeface="Proxima Nova"/>
                <a:ea typeface="Proxima Nova"/>
                <a:cs typeface="Proxima Nova"/>
                <a:sym typeface="Proxima Nova"/>
              </a:rPr>
              <a:t>    #</a:t>
            </a:r>
            <a:r>
              <a:rPr i="1" lang="en-IN">
                <a:solidFill>
                  <a:schemeClr val="dk1"/>
                </a:solidFill>
                <a:latin typeface="Proxima Nova"/>
                <a:ea typeface="Proxima Nova"/>
                <a:cs typeface="Proxima Nova"/>
                <a:sym typeface="Proxima Nova"/>
              </a:rPr>
              <a:t>RahoAmbitious</a:t>
            </a:r>
            <a:endParaRPr b="0" i="1" sz="1400" u="none" cap="none" strike="noStrike">
              <a:solidFill>
                <a:schemeClr val="dk1"/>
              </a:solidFill>
              <a:latin typeface="Proxima Nova"/>
              <a:ea typeface="Proxima Nova"/>
              <a:cs typeface="Proxima Nova"/>
              <a:sym typeface="Proxima Nova"/>
            </a:endParaRPr>
          </a:p>
        </p:txBody>
      </p:sp>
      <p:sp>
        <p:nvSpPr>
          <p:cNvPr id="1268" name="Google Shape;1268;p89"/>
          <p:cNvSpPr txBox="1"/>
          <p:nvPr>
            <p:ph idx="12" type="sldNum"/>
          </p:nvPr>
        </p:nvSpPr>
        <p:spPr>
          <a:xfrm>
            <a:off x="6616976" y="4012406"/>
            <a:ext cx="20574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39"/>
          <p:cNvSpPr txBox="1"/>
          <p:nvPr>
            <p:ph idx="1" type="body"/>
          </p:nvPr>
        </p:nvSpPr>
        <p:spPr>
          <a:xfrm>
            <a:off x="386000" y="1064625"/>
            <a:ext cx="7670100" cy="36324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1200"/>
              </a:spcBef>
              <a:spcAft>
                <a:spcPts val="0"/>
              </a:spcAft>
              <a:buClr>
                <a:schemeClr val="dk1"/>
              </a:buClr>
              <a:buSzPts val="1400"/>
              <a:buNone/>
            </a:pPr>
            <a:r>
              <a:rPr lang="en-IN" sz="1400"/>
              <a:t>There exist many different high-level programming languages, such as:</a:t>
            </a:r>
            <a:endParaRPr sz="1400"/>
          </a:p>
          <a:p>
            <a:pPr indent="-317500" lvl="0" marL="457200" rtl="0" algn="just">
              <a:lnSpc>
                <a:spcPct val="100000"/>
              </a:lnSpc>
              <a:spcBef>
                <a:spcPts val="1200"/>
              </a:spcBef>
              <a:spcAft>
                <a:spcPts val="0"/>
              </a:spcAft>
              <a:buSzPts val="1400"/>
              <a:buAutoNum type="alphaLcPeriod"/>
            </a:pPr>
            <a:r>
              <a:rPr lang="en-IN" sz="1400"/>
              <a:t>Python</a:t>
            </a:r>
            <a:endParaRPr sz="1400"/>
          </a:p>
          <a:p>
            <a:pPr indent="-317500" lvl="0" marL="457200" rtl="0" algn="just">
              <a:lnSpc>
                <a:spcPct val="100000"/>
              </a:lnSpc>
              <a:spcBef>
                <a:spcPts val="0"/>
              </a:spcBef>
              <a:spcAft>
                <a:spcPts val="0"/>
              </a:spcAft>
              <a:buSzPts val="1400"/>
              <a:buAutoNum type="alphaLcPeriod"/>
            </a:pPr>
            <a:r>
              <a:rPr lang="en-IN" sz="1400"/>
              <a:t>Visual Basic</a:t>
            </a:r>
            <a:endParaRPr sz="1400"/>
          </a:p>
          <a:p>
            <a:pPr indent="-317500" lvl="0" marL="457200" rtl="0" algn="just">
              <a:lnSpc>
                <a:spcPct val="100000"/>
              </a:lnSpc>
              <a:spcBef>
                <a:spcPts val="0"/>
              </a:spcBef>
              <a:spcAft>
                <a:spcPts val="0"/>
              </a:spcAft>
              <a:buSzPts val="1400"/>
              <a:buAutoNum type="alphaLcPeriod"/>
            </a:pPr>
            <a:r>
              <a:rPr lang="en-IN" sz="1400"/>
              <a:t>Delphi, Perl</a:t>
            </a:r>
            <a:endParaRPr sz="1400"/>
          </a:p>
          <a:p>
            <a:pPr indent="-317500" lvl="0" marL="457200" rtl="0" algn="just">
              <a:lnSpc>
                <a:spcPct val="100000"/>
              </a:lnSpc>
              <a:spcBef>
                <a:spcPts val="0"/>
              </a:spcBef>
              <a:spcAft>
                <a:spcPts val="0"/>
              </a:spcAft>
              <a:buSzPts val="1400"/>
              <a:buAutoNum type="alphaLcPeriod"/>
            </a:pPr>
            <a:r>
              <a:rPr lang="en-IN" sz="1400"/>
              <a:t>PHP, ECMAScript</a:t>
            </a:r>
            <a:endParaRPr sz="1400"/>
          </a:p>
          <a:p>
            <a:pPr indent="-317500" lvl="0" marL="457200" rtl="0" algn="just">
              <a:lnSpc>
                <a:spcPct val="100000"/>
              </a:lnSpc>
              <a:spcBef>
                <a:spcPts val="0"/>
              </a:spcBef>
              <a:spcAft>
                <a:spcPts val="0"/>
              </a:spcAft>
              <a:buSzPts val="1400"/>
              <a:buAutoNum type="alphaLcPeriod"/>
            </a:pPr>
            <a:r>
              <a:rPr lang="en-IN" sz="1400"/>
              <a:t> Ruby</a:t>
            </a:r>
            <a:endParaRPr sz="1400"/>
          </a:p>
          <a:p>
            <a:pPr indent="-317500" lvl="0" marL="457200" rtl="0" algn="just">
              <a:lnSpc>
                <a:spcPct val="100000"/>
              </a:lnSpc>
              <a:spcBef>
                <a:spcPts val="0"/>
              </a:spcBef>
              <a:spcAft>
                <a:spcPts val="0"/>
              </a:spcAft>
              <a:buSzPts val="1400"/>
              <a:buAutoNum type="alphaLcPeriod"/>
            </a:pPr>
            <a:r>
              <a:rPr lang="en-IN" sz="1400"/>
              <a:t> C#</a:t>
            </a:r>
            <a:endParaRPr sz="1400"/>
          </a:p>
          <a:p>
            <a:pPr indent="-317500" lvl="0" marL="457200" rtl="0" algn="just">
              <a:lnSpc>
                <a:spcPct val="100000"/>
              </a:lnSpc>
              <a:spcBef>
                <a:spcPts val="0"/>
              </a:spcBef>
              <a:spcAft>
                <a:spcPts val="0"/>
              </a:spcAft>
              <a:buSzPts val="1400"/>
              <a:buAutoNum type="alphaLcPeriod"/>
            </a:pPr>
            <a:r>
              <a:rPr lang="en-IN" sz="1400"/>
              <a:t>Java</a:t>
            </a:r>
            <a:endParaRPr sz="1400"/>
          </a:p>
          <a:p>
            <a:pPr indent="0" lvl="0" marL="0" rtl="0" algn="just">
              <a:lnSpc>
                <a:spcPct val="100000"/>
              </a:lnSpc>
              <a:spcBef>
                <a:spcPts val="1200"/>
              </a:spcBef>
              <a:spcAft>
                <a:spcPts val="0"/>
              </a:spcAft>
              <a:buNone/>
            </a:pPr>
            <a:r>
              <a:rPr b="1" lang="en-IN" sz="1400"/>
              <a:t>What is Java?</a:t>
            </a:r>
            <a:endParaRPr b="1" sz="1400"/>
          </a:p>
          <a:p>
            <a:pPr indent="-317500" lvl="0" marL="457200" rtl="0" algn="just">
              <a:lnSpc>
                <a:spcPct val="100000"/>
              </a:lnSpc>
              <a:spcBef>
                <a:spcPts val="1200"/>
              </a:spcBef>
              <a:spcAft>
                <a:spcPts val="0"/>
              </a:spcAft>
              <a:buSzPts val="1400"/>
              <a:buChar char="●"/>
            </a:pPr>
            <a:r>
              <a:rPr lang="en-IN" sz="1400"/>
              <a:t>Java is a general-purpose programming language, which was invented by James Gosling at Sun Microsystems. </a:t>
            </a:r>
            <a:endParaRPr sz="1400"/>
          </a:p>
          <a:p>
            <a:pPr indent="-317500" lvl="0" marL="457200" rtl="0" algn="just">
              <a:lnSpc>
                <a:spcPct val="100000"/>
              </a:lnSpc>
              <a:spcBef>
                <a:spcPts val="0"/>
              </a:spcBef>
              <a:spcAft>
                <a:spcPts val="0"/>
              </a:spcAft>
              <a:buSzPts val="1400"/>
              <a:buChar char="●"/>
            </a:pPr>
            <a:r>
              <a:rPr lang="en-IN" sz="1400"/>
              <a:t>It is intended to let application developers Write Once, Run Anywhere (WORA).</a:t>
            </a:r>
            <a:endParaRPr sz="1400"/>
          </a:p>
          <a:p>
            <a:pPr indent="-317500" lvl="0" marL="457200" rtl="0" algn="just">
              <a:lnSpc>
                <a:spcPct val="100000"/>
              </a:lnSpc>
              <a:spcBef>
                <a:spcPts val="0"/>
              </a:spcBef>
              <a:spcAft>
                <a:spcPts val="0"/>
              </a:spcAft>
              <a:buSzPts val="1400"/>
              <a:buChar char="●"/>
            </a:pPr>
            <a:r>
              <a:rPr lang="en-IN" sz="1400"/>
              <a:t>All the source code is first written in </a:t>
            </a:r>
            <a:r>
              <a:rPr lang="en-IN" sz="1400"/>
              <a:t>plain text files with the .java extension</a:t>
            </a:r>
            <a:r>
              <a:rPr lang="en-IN" sz="1400"/>
              <a:t>. </a:t>
            </a:r>
            <a:endParaRPr sz="1400"/>
          </a:p>
          <a:p>
            <a:pPr indent="0" lvl="0" marL="0" rtl="0" algn="just">
              <a:lnSpc>
                <a:spcPct val="100000"/>
              </a:lnSpc>
              <a:spcBef>
                <a:spcPts val="1200"/>
              </a:spcBef>
              <a:spcAft>
                <a:spcPts val="0"/>
              </a:spcAft>
              <a:buNone/>
            </a:pPr>
            <a:r>
              <a:t/>
            </a:r>
            <a:endParaRPr sz="1400"/>
          </a:p>
        </p:txBody>
      </p:sp>
      <p:sp>
        <p:nvSpPr>
          <p:cNvPr id="671" name="Google Shape;671;p39"/>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672" name="Google Shape;672;p39"/>
          <p:cNvSpPr txBox="1"/>
          <p:nvPr/>
        </p:nvSpPr>
        <p:spPr>
          <a:xfrm>
            <a:off x="385993" y="126216"/>
            <a:ext cx="6361500" cy="4029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340"/>
              <a:buFont typeface="Proxima Nova"/>
              <a:buNone/>
            </a:pPr>
            <a:r>
              <a:rPr b="0" i="0" lang="en-IN" sz="2340" u="none" cap="none" strike="noStrike">
                <a:solidFill>
                  <a:schemeClr val="lt1"/>
                </a:solidFill>
                <a:latin typeface="Proxima Nova"/>
                <a:ea typeface="Proxima Nova"/>
                <a:cs typeface="Proxima Nova"/>
                <a:sym typeface="Proxima Nova"/>
              </a:rPr>
              <a:t>Introduction to </a:t>
            </a:r>
            <a:r>
              <a:rPr lang="en-IN" sz="2340">
                <a:solidFill>
                  <a:schemeClr val="lt1"/>
                </a:solidFill>
                <a:latin typeface="Proxima Nova"/>
                <a:ea typeface="Proxima Nova"/>
                <a:cs typeface="Proxima Nova"/>
                <a:sym typeface="Proxima Nova"/>
              </a:rPr>
              <a:t>Java</a:t>
            </a:r>
            <a:endParaRPr b="0" i="0" sz="2340" u="none" cap="none" strike="noStrike">
              <a:solidFill>
                <a:schemeClr val="lt1"/>
              </a:solidFill>
              <a:latin typeface="Proxima Nova"/>
              <a:ea typeface="Proxima Nova"/>
              <a:cs typeface="Proxima Nova"/>
              <a:sym typeface="Proxima Nova"/>
            </a:endParaRPr>
          </a:p>
        </p:txBody>
      </p:sp>
      <p:sp>
        <p:nvSpPr>
          <p:cNvPr id="673" name="Google Shape;673;p39"/>
          <p:cNvSpPr/>
          <p:nvPr/>
        </p:nvSpPr>
        <p:spPr>
          <a:xfrm>
            <a:off x="0" y="634701"/>
            <a:ext cx="9144000" cy="346800"/>
          </a:xfrm>
          <a:prstGeom prst="rect">
            <a:avLst/>
          </a:prstGeom>
          <a:solidFill>
            <a:srgbClr val="E72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0"/>
          <p:cNvSpPr/>
          <p:nvPr>
            <p:ph idx="3" type="pic"/>
          </p:nvPr>
        </p:nvSpPr>
        <p:spPr>
          <a:xfrm>
            <a:off x="10220734" y="-3856910"/>
            <a:ext cx="9144000" cy="5147700"/>
          </a:xfrm>
          <a:prstGeom prst="rect">
            <a:avLst/>
          </a:prstGeom>
          <a:noFill/>
          <a:ln>
            <a:noFill/>
          </a:ln>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679" name="Google Shape;679;p40"/>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680" name="Google Shape;680;p40"/>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681" name="Google Shape;681;p40"/>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682" name="Google Shape;682;p40"/>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683" name="Google Shape;683;p4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 name="Google Shape;684;p40"/>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p40"/>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86" name="Google Shape;686;p40"/>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1</a:t>
            </a:r>
            <a:endParaRPr b="0" sz="3600">
              <a:solidFill>
                <a:srgbClr val="F5333F"/>
              </a:solidFill>
              <a:latin typeface="Proxima Nova"/>
              <a:ea typeface="Proxima Nova"/>
              <a:cs typeface="Proxima Nova"/>
              <a:sym typeface="Proxima Nova"/>
            </a:endParaRPr>
          </a:p>
        </p:txBody>
      </p:sp>
      <p:pic>
        <p:nvPicPr>
          <p:cNvPr id="687" name="Google Shape;687;p40"/>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688" name="Google Shape;688;p40"/>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689" name="Google Shape;689;p40"/>
          <p:cNvSpPr txBox="1"/>
          <p:nvPr/>
        </p:nvSpPr>
        <p:spPr>
          <a:xfrm>
            <a:off x="961534" y="1696825"/>
            <a:ext cx="5169900" cy="258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The process of conversion of a high-level programming language to </a:t>
            </a:r>
            <a:r>
              <a:rPr lang="en-IN" sz="1800">
                <a:solidFill>
                  <a:schemeClr val="dk1"/>
                </a:solidFill>
                <a:latin typeface="Calibri"/>
                <a:ea typeface="Calibri"/>
                <a:cs typeface="Calibri"/>
                <a:sym typeface="Calibri"/>
              </a:rPr>
              <a:t>a </a:t>
            </a:r>
            <a:r>
              <a:rPr lang="en-IN" sz="1800">
                <a:solidFill>
                  <a:schemeClr val="dk1"/>
                </a:solidFill>
                <a:latin typeface="Calibri"/>
                <a:ea typeface="Calibri"/>
                <a:cs typeface="Calibri"/>
                <a:sym typeface="Calibri"/>
              </a:rPr>
              <a:t>machine language is called: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Transpiling</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Compilation</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Interpretation</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Conversion</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1"/>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695" name="Google Shape;695;p41"/>
          <p:cNvSpPr txBox="1"/>
          <p:nvPr>
            <p:ph idx="12" type="sldNum"/>
          </p:nvPr>
        </p:nvSpPr>
        <p:spPr>
          <a:xfrm>
            <a:off x="3055999" y="4775284"/>
            <a:ext cx="30753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696" name="Google Shape;696;p41"/>
          <p:cNvSpPr txBox="1"/>
          <p:nvPr>
            <p:ph idx="1" type="body"/>
          </p:nvPr>
        </p:nvSpPr>
        <p:spPr>
          <a:xfrm>
            <a:off x="3213848" y="3501834"/>
            <a:ext cx="5355000" cy="8370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90000"/>
              </a:lnSpc>
              <a:spcBef>
                <a:spcPts val="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Practice in teams of 4 students</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Industry expert mentoring to learn better</a:t>
            </a:r>
            <a:endParaRPr/>
          </a:p>
          <a:p>
            <a:pPr indent="-214312" lvl="0" marL="214312" marR="0" rtl="0" algn="l">
              <a:lnSpc>
                <a:spcPct val="90000"/>
              </a:lnSpc>
              <a:spcBef>
                <a:spcPts val="750"/>
              </a:spcBef>
              <a:spcAft>
                <a:spcPts val="0"/>
              </a:spcAft>
              <a:buClr>
                <a:schemeClr val="dk1"/>
              </a:buClr>
              <a:buSzPts val="1200"/>
              <a:buFont typeface="Arial"/>
              <a:buChar char="•"/>
            </a:pPr>
            <a:r>
              <a:rPr b="0" i="0" lang="en-IN"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697" name="Google Shape;697;p41"/>
          <p:cNvSpPr txBox="1"/>
          <p:nvPr>
            <p:ph idx="4294967295" type="sldNum"/>
          </p:nvPr>
        </p:nvSpPr>
        <p:spPr>
          <a:xfrm>
            <a:off x="708660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698" name="Google Shape;698;p4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41"/>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 name="Google Shape;700;p41"/>
          <p:cNvSpPr/>
          <p:nvPr/>
        </p:nvSpPr>
        <p:spPr>
          <a:xfrm>
            <a:off x="-1" y="0"/>
            <a:ext cx="9144000" cy="5143500"/>
          </a:xfrm>
          <a:prstGeom prst="rect">
            <a:avLst/>
          </a:prstGeom>
          <a:blipFill rotWithShape="1">
            <a:blip r:embed="rId4">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701" name="Google Shape;701;p41"/>
          <p:cNvSpPr txBox="1"/>
          <p:nvPr/>
        </p:nvSpPr>
        <p:spPr>
          <a:xfrm>
            <a:off x="642167" y="622347"/>
            <a:ext cx="5493300" cy="13191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Proxima Nova"/>
              <a:buNone/>
            </a:pPr>
            <a:r>
              <a:rPr b="0" lang="en-IN" sz="3600">
                <a:solidFill>
                  <a:srgbClr val="F5333F"/>
                </a:solidFill>
                <a:latin typeface="Proxima Nova"/>
                <a:ea typeface="Proxima Nova"/>
                <a:cs typeface="Proxima Nova"/>
                <a:sym typeface="Proxima Nova"/>
              </a:rPr>
              <a:t>Poll 1(Answer)</a:t>
            </a:r>
            <a:endParaRPr b="0" sz="3600">
              <a:solidFill>
                <a:srgbClr val="F5333F"/>
              </a:solidFill>
              <a:latin typeface="Proxima Nova"/>
              <a:ea typeface="Proxima Nova"/>
              <a:cs typeface="Proxima Nova"/>
              <a:sym typeface="Proxima Nova"/>
            </a:endParaRPr>
          </a:p>
        </p:txBody>
      </p:sp>
      <p:pic>
        <p:nvPicPr>
          <p:cNvPr id="702" name="Google Shape;702;p41"/>
          <p:cNvPicPr preferRelativeResize="0"/>
          <p:nvPr/>
        </p:nvPicPr>
        <p:blipFill rotWithShape="1">
          <a:blip r:embed="rId5">
            <a:alphaModFix/>
          </a:blip>
          <a:srcRect b="0" l="0" r="0" t="0"/>
          <a:stretch/>
        </p:blipFill>
        <p:spPr>
          <a:xfrm>
            <a:off x="7923835" y="207090"/>
            <a:ext cx="813630" cy="217108"/>
          </a:xfrm>
          <a:prstGeom prst="rect">
            <a:avLst/>
          </a:prstGeom>
          <a:noFill/>
          <a:ln>
            <a:noFill/>
          </a:ln>
        </p:spPr>
      </p:pic>
      <p:sp>
        <p:nvSpPr>
          <p:cNvPr id="703" name="Google Shape;703;p41"/>
          <p:cNvSpPr txBox="1"/>
          <p:nvPr>
            <p:ph idx="4294967295" type="sldNum"/>
          </p:nvPr>
        </p:nvSpPr>
        <p:spPr>
          <a:xfrm>
            <a:off x="6511925"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a:t>
            </a:fld>
            <a:endParaRPr sz="900">
              <a:solidFill>
                <a:srgbClr val="FF0000"/>
              </a:solidFill>
              <a:latin typeface="Proxima Nova"/>
              <a:ea typeface="Proxima Nova"/>
              <a:cs typeface="Proxima Nova"/>
              <a:sym typeface="Proxima Nova"/>
            </a:endParaRPr>
          </a:p>
        </p:txBody>
      </p:sp>
      <p:sp>
        <p:nvSpPr>
          <p:cNvPr id="704" name="Google Shape;704;p41"/>
          <p:cNvSpPr txBox="1"/>
          <p:nvPr/>
        </p:nvSpPr>
        <p:spPr>
          <a:xfrm>
            <a:off x="961534" y="1696825"/>
            <a:ext cx="5169900" cy="2585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IN" sz="1800">
                <a:solidFill>
                  <a:schemeClr val="dk1"/>
                </a:solidFill>
                <a:latin typeface="Calibri"/>
                <a:ea typeface="Calibri"/>
                <a:cs typeface="Calibri"/>
                <a:sym typeface="Calibri"/>
              </a:rPr>
              <a:t>The process of conversion of a high-level programming language to a machine language is called:</a:t>
            </a:r>
            <a:endParaRPr>
              <a:solidFill>
                <a:schemeClr val="dk1"/>
              </a:solidFill>
            </a:endParaRPr>
          </a:p>
          <a:p>
            <a:pPr indent="0" lvl="0" marL="0" rtl="0" algn="l">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342900" lvl="0" marL="34290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Transpiling</a:t>
            </a:r>
            <a:endParaRPr>
              <a:solidFill>
                <a:schemeClr val="dk1"/>
              </a:solidFill>
            </a:endParaRPr>
          </a:p>
          <a:p>
            <a:pPr indent="-228600" lvl="0" marL="34290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rtl="0" algn="l">
              <a:spcBef>
                <a:spcPts val="0"/>
              </a:spcBef>
              <a:spcAft>
                <a:spcPts val="0"/>
              </a:spcAft>
              <a:buClr>
                <a:srgbClr val="FF0000"/>
              </a:buClr>
              <a:buSzPts val="1800"/>
              <a:buFont typeface="Calibri"/>
              <a:buAutoNum type="arabicPeriod"/>
            </a:pPr>
            <a:r>
              <a:rPr b="1" lang="en-IN" sz="1800">
                <a:solidFill>
                  <a:srgbClr val="FF0000"/>
                </a:solidFill>
                <a:latin typeface="Calibri"/>
                <a:ea typeface="Calibri"/>
                <a:cs typeface="Calibri"/>
                <a:sym typeface="Calibri"/>
              </a:rPr>
              <a:t>Compilation</a:t>
            </a:r>
            <a:endParaRPr b="1">
              <a:solidFill>
                <a:srgbClr val="FF0000"/>
              </a:solidFill>
            </a:endParaRPr>
          </a:p>
          <a:p>
            <a:pPr indent="-228600" lvl="0" marL="34290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Interpretation</a:t>
            </a:r>
            <a:endParaRPr>
              <a:solidFill>
                <a:schemeClr val="dk1"/>
              </a:solidFill>
            </a:endParaRPr>
          </a:p>
          <a:p>
            <a:pPr indent="-228600" lvl="0" marL="34290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Conversion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2"/>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711" name="Google Shape;711;p42"/>
          <p:cNvSpPr txBox="1"/>
          <p:nvPr>
            <p:ph type="title"/>
          </p:nvPr>
        </p:nvSpPr>
        <p:spPr>
          <a:xfrm>
            <a:off x="316679" y="121966"/>
            <a:ext cx="3735900" cy="38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Java Development Tools</a:t>
            </a:r>
            <a:endParaRPr/>
          </a:p>
        </p:txBody>
      </p:sp>
      <p:sp>
        <p:nvSpPr>
          <p:cNvPr id="712" name="Google Shape;712;p42"/>
          <p:cNvSpPr txBox="1"/>
          <p:nvPr>
            <p:ph idx="1" type="body"/>
          </p:nvPr>
        </p:nvSpPr>
        <p:spPr>
          <a:xfrm>
            <a:off x="316682" y="715800"/>
            <a:ext cx="8252400" cy="3719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IN" sz="1400">
                <a:solidFill>
                  <a:srgbClr val="000000"/>
                </a:solidFill>
                <a:latin typeface="Arial"/>
                <a:ea typeface="Arial"/>
                <a:cs typeface="Arial"/>
                <a:sym typeface="Arial"/>
              </a:rPr>
              <a:t>To develop Java applications, we use the Java Development Kit (</a:t>
            </a:r>
            <a:r>
              <a:rPr b="1" lang="en-IN" sz="1400">
                <a:solidFill>
                  <a:srgbClr val="000000"/>
                </a:solidFill>
                <a:latin typeface="Arial"/>
                <a:ea typeface="Arial"/>
                <a:cs typeface="Arial"/>
                <a:sym typeface="Arial"/>
              </a:rPr>
              <a:t>JDK</a:t>
            </a:r>
            <a:r>
              <a:rPr lang="en-IN" sz="1400">
                <a:solidFill>
                  <a:srgbClr val="000000"/>
                </a:solidFill>
                <a:latin typeface="Arial"/>
                <a:ea typeface="Arial"/>
                <a:cs typeface="Arial"/>
                <a:sym typeface="Arial"/>
              </a:rPr>
              <a:t>). It provides the environment to develop and execute Java programs. It consists of the following two components:</a:t>
            </a:r>
            <a:endParaRPr sz="1400">
              <a:solidFill>
                <a:srgbClr val="000000"/>
              </a:solidFill>
              <a:latin typeface="Arial"/>
              <a:ea typeface="Arial"/>
              <a:cs typeface="Arial"/>
              <a:sym typeface="Arial"/>
            </a:endParaRPr>
          </a:p>
          <a:p>
            <a:pPr indent="-317500" lvl="0" marL="457200" rtl="0" algn="l">
              <a:spcBef>
                <a:spcPts val="750"/>
              </a:spcBef>
              <a:spcAft>
                <a:spcPts val="0"/>
              </a:spcAft>
              <a:buClr>
                <a:srgbClr val="000000"/>
              </a:buClr>
              <a:buSzPts val="1400"/>
              <a:buFont typeface="Arial"/>
              <a:buChar char="●"/>
            </a:pPr>
            <a:r>
              <a:rPr lang="en-IN" sz="1400">
                <a:solidFill>
                  <a:srgbClr val="000000"/>
                </a:solidFill>
                <a:latin typeface="Arial"/>
                <a:ea typeface="Arial"/>
                <a:cs typeface="Arial"/>
                <a:sym typeface="Arial"/>
              </a:rPr>
              <a:t>Development Tools – Provide an environment to develop Java programs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IN" sz="1400">
                <a:solidFill>
                  <a:srgbClr val="000000"/>
                </a:solidFill>
                <a:latin typeface="Arial"/>
                <a:ea typeface="Arial"/>
                <a:cs typeface="Arial"/>
                <a:sym typeface="Arial"/>
              </a:rPr>
              <a:t>JRE </a:t>
            </a:r>
            <a:r>
              <a:rPr lang="en-IN" sz="1400">
                <a:latin typeface="Arial"/>
                <a:ea typeface="Arial"/>
                <a:cs typeface="Arial"/>
                <a:sym typeface="Arial"/>
              </a:rPr>
              <a:t>–</a:t>
            </a:r>
            <a:r>
              <a:rPr lang="en-IN" sz="1400">
                <a:solidFill>
                  <a:srgbClr val="000000"/>
                </a:solidFill>
                <a:latin typeface="Arial"/>
                <a:ea typeface="Arial"/>
                <a:cs typeface="Arial"/>
                <a:sym typeface="Arial"/>
              </a:rPr>
              <a:t> Execute your Java program</a:t>
            </a:r>
            <a:endParaRPr sz="1400">
              <a:solidFill>
                <a:srgbClr val="000000"/>
              </a:solidFill>
              <a:latin typeface="Arial"/>
              <a:ea typeface="Arial"/>
              <a:cs typeface="Arial"/>
              <a:sym typeface="Arial"/>
            </a:endParaRPr>
          </a:p>
          <a:p>
            <a:pPr indent="0" lvl="0" marL="0" rtl="0" algn="l">
              <a:spcBef>
                <a:spcPts val="750"/>
              </a:spcBef>
              <a:spcAft>
                <a:spcPts val="0"/>
              </a:spcAft>
              <a:buClr>
                <a:schemeClr val="dk1"/>
              </a:buClr>
              <a:buSzPts val="1100"/>
              <a:buFont typeface="Arial"/>
              <a:buNone/>
            </a:pPr>
            <a:r>
              <a:t/>
            </a:r>
            <a:endParaRPr sz="1400">
              <a:solidFill>
                <a:srgbClr val="000000"/>
              </a:solidFill>
              <a:latin typeface="Arial"/>
              <a:ea typeface="Arial"/>
              <a:cs typeface="Arial"/>
              <a:sym typeface="Arial"/>
            </a:endParaRPr>
          </a:p>
          <a:p>
            <a:pPr indent="0" lvl="0" marL="0" rtl="0" algn="l">
              <a:spcBef>
                <a:spcPts val="750"/>
              </a:spcBef>
              <a:spcAft>
                <a:spcPts val="0"/>
              </a:spcAft>
              <a:buNone/>
            </a:pPr>
            <a:r>
              <a:rPr b="1" lang="en-IN" sz="1400">
                <a:solidFill>
                  <a:srgbClr val="000000"/>
                </a:solidFill>
                <a:latin typeface="Arial"/>
                <a:ea typeface="Arial"/>
                <a:cs typeface="Arial"/>
                <a:sym typeface="Arial"/>
              </a:rPr>
              <a:t>JRE:</a:t>
            </a:r>
            <a:r>
              <a:rPr lang="en-IN" sz="1400">
                <a:solidFill>
                  <a:srgbClr val="000000"/>
                </a:solidFill>
                <a:latin typeface="Arial"/>
                <a:ea typeface="Arial"/>
                <a:cs typeface="Arial"/>
                <a:sym typeface="Arial"/>
              </a:rPr>
              <a:t> Java Runtime Environment is an installation package, which provides the environment to run Java programs on your machine. You cannot develop a program in JRE. Hence, it is used </a:t>
            </a:r>
            <a:r>
              <a:rPr lang="en-IN" sz="1400">
                <a:latin typeface="Arial"/>
                <a:ea typeface="Arial"/>
                <a:cs typeface="Arial"/>
                <a:sym typeface="Arial"/>
              </a:rPr>
              <a:t>only </a:t>
            </a:r>
            <a:r>
              <a:rPr lang="en-IN" sz="1400">
                <a:solidFill>
                  <a:srgbClr val="000000"/>
                </a:solidFill>
                <a:latin typeface="Arial"/>
                <a:ea typeface="Arial"/>
                <a:cs typeface="Arial"/>
                <a:sym typeface="Arial"/>
              </a:rPr>
              <a:t>by someone who wants to run a Java programs, i.e., the end users of your program or application. It consists of:</a:t>
            </a:r>
            <a:endParaRPr sz="1400">
              <a:solidFill>
                <a:srgbClr val="000000"/>
              </a:solidFill>
              <a:latin typeface="Arial"/>
              <a:ea typeface="Arial"/>
              <a:cs typeface="Arial"/>
              <a:sym typeface="Arial"/>
            </a:endParaRPr>
          </a:p>
          <a:p>
            <a:pPr indent="-317500" lvl="0" marL="457200" rtl="0" algn="l">
              <a:spcBef>
                <a:spcPts val="750"/>
              </a:spcBef>
              <a:spcAft>
                <a:spcPts val="0"/>
              </a:spcAft>
              <a:buClr>
                <a:srgbClr val="000000"/>
              </a:buClr>
              <a:buSzPts val="1400"/>
              <a:buFont typeface="Arial"/>
              <a:buChar char="●"/>
            </a:pPr>
            <a:r>
              <a:rPr lang="en-IN" sz="1400">
                <a:solidFill>
                  <a:srgbClr val="000000"/>
                </a:solidFill>
                <a:latin typeface="Arial"/>
                <a:ea typeface="Arial"/>
                <a:cs typeface="Arial"/>
                <a:sym typeface="Arial"/>
              </a:rPr>
              <a:t>JVM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IN" sz="1400">
                <a:solidFill>
                  <a:srgbClr val="000000"/>
                </a:solidFill>
                <a:latin typeface="Arial"/>
                <a:ea typeface="Arial"/>
                <a:cs typeface="Arial"/>
                <a:sym typeface="Arial"/>
              </a:rPr>
              <a:t>JIT</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IN" sz="1400">
                <a:solidFill>
                  <a:srgbClr val="000000"/>
                </a:solidFill>
                <a:latin typeface="Arial"/>
                <a:ea typeface="Arial"/>
                <a:cs typeface="Arial"/>
                <a:sym typeface="Arial"/>
              </a:rPr>
              <a:t>Additional classes and packages.</a:t>
            </a:r>
            <a:endParaRPr sz="1400">
              <a:solidFill>
                <a:srgbClr val="000000"/>
              </a:solidFill>
              <a:latin typeface="Arial"/>
              <a:ea typeface="Arial"/>
              <a:cs typeface="Arial"/>
              <a:sym typeface="Arial"/>
            </a:endParaRPr>
          </a:p>
          <a:p>
            <a:pPr indent="0" lvl="0" marL="0" rtl="0" algn="l">
              <a:spcBef>
                <a:spcPts val="750"/>
              </a:spcBef>
              <a:spcAft>
                <a:spcPts val="0"/>
              </a:spcAft>
              <a:buNone/>
            </a:pPr>
            <a:r>
              <a:t/>
            </a:r>
            <a:endParaRPr sz="1400">
              <a:solidFill>
                <a:srgbClr val="000000"/>
              </a:solidFill>
              <a:latin typeface="Arial"/>
              <a:ea typeface="Arial"/>
              <a:cs typeface="Arial"/>
              <a:sym typeface="Arial"/>
            </a:endParaRPr>
          </a:p>
          <a:p>
            <a:pPr indent="0" lvl="0" marL="0" rtl="0" algn="l">
              <a:spcBef>
                <a:spcPts val="750"/>
              </a:spcBef>
              <a:spcAft>
                <a:spcPts val="0"/>
              </a:spcAft>
              <a:buNone/>
            </a:pPr>
            <a:r>
              <a:rPr b="1" lang="en-IN" sz="1400">
                <a:solidFill>
                  <a:srgbClr val="000000"/>
                </a:solidFill>
                <a:latin typeface="Arial"/>
                <a:ea typeface="Arial"/>
                <a:cs typeface="Arial"/>
                <a:sym typeface="Arial"/>
              </a:rPr>
              <a:t>JIT: </a:t>
            </a:r>
            <a:r>
              <a:rPr lang="en-IN" sz="1400">
                <a:solidFill>
                  <a:srgbClr val="000000"/>
                </a:solidFill>
                <a:latin typeface="Arial"/>
                <a:ea typeface="Arial"/>
                <a:cs typeface="Arial"/>
                <a:sym typeface="Arial"/>
              </a:rPr>
              <a:t>The Just-In-Time (JIT) compiler is a an essential part of the JRE, which is responsible for performance optimisation of Java-based applications at run time. The compiler is one of the key aspects in deciding </a:t>
            </a:r>
            <a:r>
              <a:rPr lang="en-IN" sz="1400">
                <a:latin typeface="Arial"/>
                <a:ea typeface="Arial"/>
                <a:cs typeface="Arial"/>
                <a:sym typeface="Arial"/>
              </a:rPr>
              <a:t>the </a:t>
            </a:r>
            <a:r>
              <a:rPr lang="en-IN" sz="1400">
                <a:solidFill>
                  <a:srgbClr val="000000"/>
                </a:solidFill>
                <a:latin typeface="Arial"/>
                <a:ea typeface="Arial"/>
                <a:cs typeface="Arial"/>
                <a:sym typeface="Arial"/>
              </a:rPr>
              <a:t>performance of an application for both parties, i.e., the end user and the application developer.</a:t>
            </a:r>
            <a:endParaRPr sz="1400">
              <a:solidFill>
                <a:srgbClr val="000000"/>
              </a:solidFill>
              <a:latin typeface="Arial"/>
              <a:ea typeface="Arial"/>
              <a:cs typeface="Arial"/>
              <a:sym typeface="Arial"/>
            </a:endParaRPr>
          </a:p>
          <a:p>
            <a:pPr indent="0" lvl="0" marL="0" rtl="0" algn="l">
              <a:spcBef>
                <a:spcPts val="750"/>
              </a:spcBef>
              <a:spcAft>
                <a:spcPts val="0"/>
              </a:spcAft>
              <a:buNone/>
            </a:pPr>
            <a:r>
              <a:t/>
            </a:r>
            <a:endParaRPr sz="1400">
              <a:solidFill>
                <a:srgbClr val="000000"/>
              </a:solidFill>
              <a:latin typeface="Arial"/>
              <a:ea typeface="Arial"/>
              <a:cs typeface="Arial"/>
              <a:sym typeface="Arial"/>
            </a:endParaRPr>
          </a:p>
          <a:p>
            <a:pPr indent="0" lvl="0" marL="0" rtl="0" algn="l">
              <a:spcBef>
                <a:spcPts val="750"/>
              </a:spcBef>
              <a:spcAft>
                <a:spcPts val="0"/>
              </a:spcAft>
              <a:buClr>
                <a:schemeClr val="dk1"/>
              </a:buClr>
              <a:buSzPts val="1100"/>
              <a:buFont typeface="Arial"/>
              <a:buNone/>
            </a:pPr>
            <a:r>
              <a:t/>
            </a:r>
            <a:endParaRPr sz="1400">
              <a:solidFill>
                <a:srgbClr val="000000"/>
              </a:solidFill>
              <a:latin typeface="Arial"/>
              <a:ea typeface="Arial"/>
              <a:cs typeface="Arial"/>
              <a:sym typeface="Arial"/>
            </a:endParaRPr>
          </a:p>
          <a:p>
            <a:pPr indent="0" lvl="0" marL="0" rtl="0" algn="l">
              <a:spcBef>
                <a:spcPts val="75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